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65" r:id="rId4"/>
    <p:sldId id="273" r:id="rId5"/>
    <p:sldId id="266" r:id="rId6"/>
    <p:sldId id="267" r:id="rId7"/>
    <p:sldId id="268" r:id="rId8"/>
    <p:sldId id="269" r:id="rId9"/>
    <p:sldId id="270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" y="2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7D9386-3110-4288-ACF4-51DB0E842BA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76C5B45-C799-4BD2-824C-025222FDE34C}">
      <dgm:prSet/>
      <dgm:spPr/>
      <dgm:t>
        <a:bodyPr/>
        <a:lstStyle/>
        <a:p>
          <a:r>
            <a:rPr lang="en-US"/>
            <a:t>Addition (+) </a:t>
          </a:r>
          <a:r>
            <a:rPr lang="en-US" b="1" u="sng"/>
            <a:t>OPPOSITE</a:t>
          </a:r>
          <a:r>
            <a:rPr lang="en-US"/>
            <a:t> subtraction (-)</a:t>
          </a:r>
        </a:p>
      </dgm:t>
    </dgm:pt>
    <dgm:pt modelId="{4D71CE2A-4B09-45AE-B436-7C234E153779}" type="parTrans" cxnId="{F915C5E3-3FF8-4FF9-BF71-100F83C63D1E}">
      <dgm:prSet/>
      <dgm:spPr/>
      <dgm:t>
        <a:bodyPr/>
        <a:lstStyle/>
        <a:p>
          <a:endParaRPr lang="en-US"/>
        </a:p>
      </dgm:t>
    </dgm:pt>
    <dgm:pt modelId="{947851F3-AB8D-4303-9851-A8AE18ABCC42}" type="sibTrans" cxnId="{F915C5E3-3FF8-4FF9-BF71-100F83C63D1E}">
      <dgm:prSet/>
      <dgm:spPr/>
      <dgm:t>
        <a:bodyPr/>
        <a:lstStyle/>
        <a:p>
          <a:endParaRPr lang="en-US"/>
        </a:p>
      </dgm:t>
    </dgm:pt>
    <dgm:pt modelId="{EFEFF4CC-F8BE-4FE5-9A39-374CBA37C421}">
      <dgm:prSet/>
      <dgm:spPr/>
      <dgm:t>
        <a:bodyPr/>
        <a:lstStyle/>
        <a:p>
          <a:r>
            <a:rPr lang="en-US"/>
            <a:t>Multiplication (x) </a:t>
          </a:r>
          <a:r>
            <a:rPr lang="en-US" b="1" u="sng"/>
            <a:t>OPPOSITE</a:t>
          </a:r>
          <a:r>
            <a:rPr lang="en-US"/>
            <a:t> division (÷)</a:t>
          </a:r>
        </a:p>
      </dgm:t>
    </dgm:pt>
    <dgm:pt modelId="{59B9E987-9BFD-49BF-9B62-3EA88BAA3C82}" type="parTrans" cxnId="{4A41F4E5-5BBE-4A26-9218-80C36137413F}">
      <dgm:prSet/>
      <dgm:spPr/>
      <dgm:t>
        <a:bodyPr/>
        <a:lstStyle/>
        <a:p>
          <a:endParaRPr lang="en-US"/>
        </a:p>
      </dgm:t>
    </dgm:pt>
    <dgm:pt modelId="{FAE88053-5895-43CB-BE66-7BD442FAEDE0}" type="sibTrans" cxnId="{4A41F4E5-5BBE-4A26-9218-80C36137413F}">
      <dgm:prSet/>
      <dgm:spPr/>
      <dgm:t>
        <a:bodyPr/>
        <a:lstStyle/>
        <a:p>
          <a:endParaRPr lang="en-US"/>
        </a:p>
      </dgm:t>
    </dgm:pt>
    <dgm:pt modelId="{346C19CE-D181-4999-B7BD-75E2596E8417}" type="pres">
      <dgm:prSet presAssocID="{447D9386-3110-4288-ACF4-51DB0E842BA5}" presName="linear" presStyleCnt="0">
        <dgm:presLayoutVars>
          <dgm:animLvl val="lvl"/>
          <dgm:resizeHandles val="exact"/>
        </dgm:presLayoutVars>
      </dgm:prSet>
      <dgm:spPr/>
    </dgm:pt>
    <dgm:pt modelId="{47CC1472-94E8-4923-A616-B032C93D683E}" type="pres">
      <dgm:prSet presAssocID="{A76C5B45-C799-4BD2-824C-025222FDE34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D61FDD4-ACA6-47DC-8EFE-1BF5BF0337E8}" type="pres">
      <dgm:prSet presAssocID="{947851F3-AB8D-4303-9851-A8AE18ABCC42}" presName="spacer" presStyleCnt="0"/>
      <dgm:spPr/>
    </dgm:pt>
    <dgm:pt modelId="{D76F40E2-24BE-4146-A7EA-D8F3895BC90F}" type="pres">
      <dgm:prSet presAssocID="{EFEFF4CC-F8BE-4FE5-9A39-374CBA37C42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432CBAE-16AF-4D16-A91B-1B22077D7D6B}" type="presOf" srcId="{447D9386-3110-4288-ACF4-51DB0E842BA5}" destId="{346C19CE-D181-4999-B7BD-75E2596E8417}" srcOrd="0" destOrd="0" presId="urn:microsoft.com/office/officeart/2005/8/layout/vList2"/>
    <dgm:cxn modelId="{B4258CB0-9526-491F-9CDC-BDAFED16AA2A}" type="presOf" srcId="{A76C5B45-C799-4BD2-824C-025222FDE34C}" destId="{47CC1472-94E8-4923-A616-B032C93D683E}" srcOrd="0" destOrd="0" presId="urn:microsoft.com/office/officeart/2005/8/layout/vList2"/>
    <dgm:cxn modelId="{F915C5E3-3FF8-4FF9-BF71-100F83C63D1E}" srcId="{447D9386-3110-4288-ACF4-51DB0E842BA5}" destId="{A76C5B45-C799-4BD2-824C-025222FDE34C}" srcOrd="0" destOrd="0" parTransId="{4D71CE2A-4B09-45AE-B436-7C234E153779}" sibTransId="{947851F3-AB8D-4303-9851-A8AE18ABCC42}"/>
    <dgm:cxn modelId="{4A41F4E5-5BBE-4A26-9218-80C36137413F}" srcId="{447D9386-3110-4288-ACF4-51DB0E842BA5}" destId="{EFEFF4CC-F8BE-4FE5-9A39-374CBA37C421}" srcOrd="1" destOrd="0" parTransId="{59B9E987-9BFD-49BF-9B62-3EA88BAA3C82}" sibTransId="{FAE88053-5895-43CB-BE66-7BD442FAEDE0}"/>
    <dgm:cxn modelId="{9EDF7DEE-DF8F-4E39-A094-E4C8DECCF550}" type="presOf" srcId="{EFEFF4CC-F8BE-4FE5-9A39-374CBA37C421}" destId="{D76F40E2-24BE-4146-A7EA-D8F3895BC90F}" srcOrd="0" destOrd="0" presId="urn:microsoft.com/office/officeart/2005/8/layout/vList2"/>
    <dgm:cxn modelId="{9F971E0C-0E3B-45C0-ADE2-6DC19A9139AC}" type="presParOf" srcId="{346C19CE-D181-4999-B7BD-75E2596E8417}" destId="{47CC1472-94E8-4923-A616-B032C93D683E}" srcOrd="0" destOrd="0" presId="urn:microsoft.com/office/officeart/2005/8/layout/vList2"/>
    <dgm:cxn modelId="{9B50D511-C9FE-4408-9504-CD96645570D2}" type="presParOf" srcId="{346C19CE-D181-4999-B7BD-75E2596E8417}" destId="{9D61FDD4-ACA6-47DC-8EFE-1BF5BF0337E8}" srcOrd="1" destOrd="0" presId="urn:microsoft.com/office/officeart/2005/8/layout/vList2"/>
    <dgm:cxn modelId="{AC0DEEDD-FC7F-468C-B93D-1B84E53427A4}" type="presParOf" srcId="{346C19CE-D181-4999-B7BD-75E2596E8417}" destId="{D76F40E2-24BE-4146-A7EA-D8F3895BC90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C1472-94E8-4923-A616-B032C93D683E}">
      <dsp:nvSpPr>
        <dsp:cNvPr id="0" name=""/>
        <dsp:cNvSpPr/>
      </dsp:nvSpPr>
      <dsp:spPr>
        <a:xfrm>
          <a:off x="0" y="681515"/>
          <a:ext cx="6797675" cy="2068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Addition (+) </a:t>
          </a:r>
          <a:r>
            <a:rPr lang="en-US" sz="5200" b="1" u="sng" kern="1200"/>
            <a:t>OPPOSITE</a:t>
          </a:r>
          <a:r>
            <a:rPr lang="en-US" sz="5200" kern="1200"/>
            <a:t> subtraction (-)</a:t>
          </a:r>
        </a:p>
      </dsp:txBody>
      <dsp:txXfrm>
        <a:off x="100979" y="782494"/>
        <a:ext cx="6595717" cy="1866602"/>
      </dsp:txXfrm>
    </dsp:sp>
    <dsp:sp modelId="{D76F40E2-24BE-4146-A7EA-D8F3895BC90F}">
      <dsp:nvSpPr>
        <dsp:cNvPr id="0" name=""/>
        <dsp:cNvSpPr/>
      </dsp:nvSpPr>
      <dsp:spPr>
        <a:xfrm>
          <a:off x="0" y="2899836"/>
          <a:ext cx="6797675" cy="2068560"/>
        </a:xfrm>
        <a:prstGeom prst="roundRect">
          <a:avLst/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85000"/>
                <a:satMod val="130000"/>
              </a:schemeClr>
            </a:gs>
            <a:gs pos="34000">
              <a:schemeClr val="accent2">
                <a:hueOff val="1907789"/>
                <a:satOff val="-43528"/>
                <a:lumOff val="16079"/>
                <a:alphaOff val="0"/>
                <a:shade val="87000"/>
                <a:satMod val="125000"/>
              </a:schemeClr>
            </a:gs>
            <a:gs pos="70000">
              <a:schemeClr val="accent2">
                <a:hueOff val="1907789"/>
                <a:satOff val="-43528"/>
                <a:lumOff val="1607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Multiplication (x) </a:t>
          </a:r>
          <a:r>
            <a:rPr lang="en-US" sz="5200" b="1" u="sng" kern="1200"/>
            <a:t>OPPOSITE</a:t>
          </a:r>
          <a:r>
            <a:rPr lang="en-US" sz="5200" kern="1200"/>
            <a:t> division (÷)</a:t>
          </a:r>
        </a:p>
      </dsp:txBody>
      <dsp:txXfrm>
        <a:off x="100979" y="3000815"/>
        <a:ext cx="6595717" cy="1866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23:46:44.4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589 4105 192 0,'0'0'71'0,"0"-3"-55"0,4 3 6 0,-4 0 2 0,0 0-11 15,3-3 0-15,1 0-1 16,-1-3 0-16,1-1-6 16,-1 1 5-16,1 0 2 0,-4 0 2 15,0 3 1-15,-4-10-4 16,1 7 0-16,-1-1-3 15,1 4 2-15,-4 3-4 0,3 3-2 16,-3 4-2-16,4 5-3 16,-1 4 1-16,1 3 1 15,3 0-3-15,0 6 0 16,3-3 1-16,4 0 2 0,0-4-3 16,4-2 0-16,3 0 1 15,3-13 0 1,1-3 0-16,0-3 0 15,-1-10 2-15,-2-3 1 16,-1 1 3-16,-4-13 3 16,-3 9 0-16,-7-3 0 15,-3 3-3-15,-4 3-1 16,-4 4 1-16,-3 6 1 16,3-4-1-16,-3 10 1 0,0 10-4 15,0-1 0-15,3 10-1 16,1 6-2-16,6 3 1 15,1 0 1-15,3-3-3 16,3-6-2-16,8-3-1 16,-4-7 3-16,4-6 0 15,-1-9 3 1,1-3 1-16,-1-7 1 16,-3-3 0-16,0 0 2 15,-3 1-3-15,-4-1-2 16,-4 6 0-16,-3 4 1 0,0 9-1 15,-3 3-1-15,3 3-39 16,0-3-19-16,7 7-96 16</inkml:trace>
  <inkml:trace contextRef="#ctx0" brushRef="#br0" timeOffset="670.331">328 3343 236 0,'0'0'90'0,"0"0"-70"0,0-6 8 16,0 6 0-16,0 0-6 15,0 0 1-15,0 0-3 0,0 0-1 16,4 6-10-16,-4 4-1 0,0-1-1 15,0 10-1-15,0 3-1 16,-4 6 1-16,4-6 3 16,0 3-2-16,0 7-2 0,0-4-2 15,0 3-3-15,4-3 1 16,-1 10 1-16,4-7-1 16,0-5-1-16,0-5 3 15,4-5 0-15,3-6 1 16,0-10 2-16,0-7-3 0,0-5-2 31,0-4 0-31,4 0 1 16,0 1-1-16,-1-1-1 15,1 0-8-15,-4 1-3 16,-3 5-51-16,-1 1-24 0,4 9-51 16</inkml:trace>
  <inkml:trace contextRef="#ctx0" brushRef="#br0" timeOffset="1020.658">540 3124 284 0,'-4'0'107'0,"4"13"-83"0,0 8 4 0,0-2-2 0,0 3-13 15,-3 10 0 1,-1 11-3-16,1 8-1 16,-4-1-5-16,0 19-3 0,-8 9 2 15,5 7-2-15,-1-7-1 16,4-6 1-16,0-3 1 0,4 0-3 15,-1-9 0-15,4-4-6 16,0-5-3-16,0-11-56 16,4-5-24-16,3-16-31 31</inkml:trace>
  <inkml:trace contextRef="#ctx0" brushRef="#br0" timeOffset="1452.219">296 2748 264 0,'-7'-10'99'0,"4"10"-77"0,-1-3 2 16,4 3-2-1,0 3-8-15,0 10 0 16,7 15 0-16,4 13 4 15,7 18-10-15,10 39 4 0,11 30 4 16,3 54-6-16,18 31-3 16,25 47-2-16,13 42-1 15,-10-27-2-15,1-2-2 16,2-50 1-16,5-26 1 0,-12-21-3 16,-10-35 0-16,-7-28-32 15,-17-32-13-15,-1-21-98 16</inkml:trace>
  <inkml:trace contextRef="#ctx0" brushRef="#br0" timeOffset="2430.478">5242 4212 212 0,'7'-13'82'0,"-3"4"-64"0,3 3 2 16,-4-4-2-16,5 4-3 0,-5-6 3 16,1 8 3-16,-1-2 4 15,-3-3-13-15,0 6 11 0,0-4 6 16,-3 7-4-16,-1 7 0 16,1-4-8-16,-8 6 0 15,4 10-10-15,3 3-2 16,1 0-5-1,-1 0-1-15,4-3 1 16,0-7 0-16,4 4-3 16,3-13 2-16,0-3 1 15,4-9 0-15,-1-10 2 16,1-13 3-16,-4-2 0 16,3-1 2-16,-3 1 7 0,-3 12 3 15,-4 3 3-15,-4 7 2 16,1 9-10-16,-1 6-4 0,-3 3-5 15,4 0-3-15,-1 0-2 16,1 1-1-16,3-1-1 16,0-3 0-16,0 3-17 15,3-2-7-15,1-4-40 16,-1 9-17 0,8 0-70-1</inkml:trace>
  <inkml:trace contextRef="#ctx0" brushRef="#br0" timeOffset="2784.734">5669 3146 312 0,'-3'16'118'0,"-1"-1"-92"0,-6 20 17 0,6-16 1 0,-7 15-18 15,4-3-2-15,-3 7-10 16,-1 3-4-16,1 15-5 16,-1 4-2-16,4 12 1 0,3-3-5 15,4-9 1-15,4-10-2 16,7-10 0-16,3-5 2 15,3-13 0-15,12-6 0 0,-5-7 2 16,4-6-1-16,8-6 2 16,6-3-11-16,-7-7-2 15,4-3-57-15,3 1-25 16,-10-4-57 0</inkml:trace>
  <inkml:trace contextRef="#ctx0" brushRef="#br0" timeOffset="3078.889">6082 2977 348 0,'-7'-7'132'0,"7"4"-103"15,-4 6 18-15,4-3 4 0,0 7-16 16,-3 5-2-16,-1 23-15 15,1 18-4-15,-4 28-8 16,0 7-4-16,0 31 1 0,0 16-2 16,-4 19-1-16,-3 15 1 15,7-9 1-15,0-6-12 0,3 3-3 16,4-13-36-16,0-22-13 16,0-15-54-16,4-4-23 15,-4-12 11 1</inkml:trace>
  <inkml:trace contextRef="#ctx0" brushRef="#br0" timeOffset="3637.629">4025 5911 296 0,'-21'29'110'0,"14"-11"-86"0,-7 20 13 0,7-13 2 16,-4 16-8-16,1 12 2 16,-4 4-8-16,-4 18-1 15,0 19-13 1,-10 13-7-16,3 2-2 0,-6 14-2 16,-1 8 0-16,-10-12 0 0,6-12 0 15,1-13 0-15,7-12 2 16,0-10-6-16,3-19 1 15,11-6-30-15,3-19-13 16,1-9-25-16,2-9-10 16,5-7-50-16</inkml:trace>
  <inkml:trace contextRef="#ctx0" brushRef="#br0" timeOffset="3938.378">3401 5930 276 0,'-4'-12'104'0,"8"12"-81"0,3-3 23 0,0 6 3 16,0 0-15-16,4 13-5 15,10 12-8 1,7 22-3-16,14 19-10 15,1 9 1-15,13 29 2 0,0 18-6 16,8 4-3-16,10 28 1 16,7-10 0-16,-10-6-4 15,3-12 1-15,-18-4-7 16,1-9-3-16,-18-22-30 0,-1-25-11 16,-2-12-71-16,-8-26-68 15,0-22 62-15</inkml:trace>
  <inkml:trace contextRef="#ctx0" brushRef="#br0" timeOffset="4189.809">4180 6448 352 0,'0'12'132'0,"11"-6"-103"0,10-6 5 0,-7-6-5 16,7 6-17-16,11-9-4 0,3 6-5 15,15-4-3-15,6 4 1 0,1 3-6 0,3 3 1 16,-14 7-95-16,7 9-41 16,-8 3 5-1</inkml:trace>
  <inkml:trace contextRef="#ctx0" brushRef="#br0" timeOffset="4397.911">4410 6909 296 0,'-4'12'110'0,"18"-15"-86"0,15-6 0 16,-8-1-4-16,18-6-10 0,10-5 0 15,4-5-6-15,3 1-1 16,11 3-1-16,7 7-4 0,11 2-1 0,-18 4-51 16,4 6-22-16,-11-4-45 15</inkml:trace>
  <inkml:trace contextRef="#ctx0" brushRef="#br0" timeOffset="5076.848">5789 6031 224 0,'0'-32'85'0,"0"13"-66"0,4-6 8 16,-1 10-2-16,1 2-4 16,-1-6 2-16,-3-3-2 15,0-3 2-15,-3-3-13 16,-1 6 3-16,-3-3 3 0,4 0-4 15,-8 0-2 1,-7 6-1-16,-3 7 1 16,-7 5-5-16,-7 20-1 15,-8 12 7-15,-3 6 2 16,1 13-4-16,-1 19-3 0,3 21 1 16,8 14 2-16,3 5-4 15,8 23-1-15,6 2 2 16,11-6 1-16,11 7-6 0,17 0 0 15,25-17-1-15,6-21 2 16,16-22 8-16,-1-19 3 16,17-9-9-16,11-19-1 15,-10-12-3-15,-4-14 2 16,-7-11-1-16,-10-13 2 16,-4-7 2-1,-11-6 4-15,-14 1-4 16,-13-4-3-16,-12 6-1 15,-10 0 1-15,-14 7-1 16,-14 9-1-16,-18 6-2 16,-28 7 1-16,10 15 3 15,-3 7 1-15,15 6-4 16,2-1-1-16,18 4-4 0,11 0 1 16,11-3-37-16,6-6-14 15,11-10-56-15,21-6-23 16,4-4 5-1</inkml:trace>
  <inkml:trace contextRef="#ctx0" brushRef="#br0" timeOffset="5662.157">6505 5842 220 0,'0'-28'82'0,"0"16"-64"0,-3-7 13 16,3 9 1-16,-4-2 0 0,-3 3 6 15,-7-1-4-15,-4 7 2 16,-6 6-20-16,-1 10 2 0,-7 5 2 16,4 11-2-16,3 15-1 0,1 28-3 15,6 19-1-15,0 9-5 16,4 29 0-16,7 12-3 31,7-3 0-31,14 9-1 0,18-15 0 16,21-26-2-16,14-27 1 15,7-26 0-15,14-31 1 16,22-32 0-16,-1-15 2 16,-10-9-1-16,-4-10 0 15,-3-12 1-15,-11-26 3 16,-14-6 0-16,-14 0 2 0,-25-15-2 16,-17-10 0-16,-22 3-5 15,-14 7-3-15,-24 12 0 16,-25-3 1-16,-21 0-3 15,-4 15-2-15,-11 23-5 16,-2 34-2-16,9 22 0 0,19 13 4 31,17 5-26-31,17 1-8 16,18 0-75-16,15-3-30 16,13-4-2-1</inkml:trace>
  <inkml:trace contextRef="#ctx0" brushRef="#br0" timeOffset="7375.752">2917 5639 176 0,'-17'-98'68'0,"13"70"-52"0,-3-6 3 0,7 21 1 0,-3-6 1 16,-4 10 2-16,3 0-4 16,1-1-1-16,-1 10-10 15,4 10 6-15,0 5 3 0,4 20 4 16,3 27 2-16,3 17 3 16,1 21 1-16,3 35-10 15,0 16-3-15,7 34-8 0,0 9-4 16,-3 32-4-16,-7-10 1 15,3 16 1-15,-7-34 0 16,0-23 6-16,3-15 4 16,1-22-8-16,10-25 0 15,4-25-2-15,3-16 0 16,7-16-3 0,-3-12 2-16,7-3 10 15,3-13 3-15,1-6-3 0,13-3-3 16,15-10-1-16,13-6 1 15,1-6 3-15,28-6 5 16,17-13-2 0,8-6 3-16,35-16-4 0,-4 9 1 15,36 1-7-15,-8 2-3 0,36 4 1 16,-7 3 2-16,17 0 0 16,-10 0 0-16,60-6-1 15,-36-4 0-15,-6 4-2 16,-36-10-2-16,-17-3-2 0,-11-3 1 15,-29 6-6-15,-31 4 0 32,-17 12-6-32,-15 3 1 0,-14 3 4 15,-14 6 2-15,-14 4 1 16,-11 0 1-16,-10 5 5 0,-7-2 1 16,-7 6-3-16,-4-9 1 15,0-1 0-15,-4 1 0 16,1 0 0-16,0-1 2 15,-1-6-3-15,-3 1 0 16,-3-7 1-16,-4-3 2 16,-4-3 1-16,-3-1 1 15,0-15 0-15,-4-18 0 16,1-7-2-16,-4-7 1 16,0-11 0-16,0-39 1 15,-4-12-7 1,-3-31 0-16,-4-19 1 15,0-22 1-15,1 0-2 16,-1 12 2-16,4 16-1 16,3 32 0-16,4 40 2 15,0 29 2-15,0 21-1 0,-4 16-1 16,1 13 1-16,-1 12-1 16,0 3 0-16,1 7 0 0,-5 3 0 15,5-4 0-15,-8 10 0 16,0 0 0-16,-3 0 0 15,-4 0 2-15,-10 6-3 16,3-2 0-16,1-4 3 16,-1 6 3-16,-4-6-2 15,-6-6-2-15,-15 6 0 0,-10-4 1 16,-7 4-1-16,4 4 2 16,-12-4-2-16,-16 9-1 15,-8 7 3-15,7-1 0 16,-11-2-1-16,-17-4-2 15,0 1 1-15,-3-7-1 16,-18 0 0 0,-1 3 2-16,-2 7-3 15,-15 2 0-15,7 7 1 16,-7 7 0-16,-3-4 2 16,10-3 1-16,-3-4-6 0,6-5 0 15,12-7-1-15,6-3 2 16,4-6-8-16,14-6-3 15,25-1-22-15,13 4-8 0,8 12-67 16,11 4-29-16,6 2 6 16</inkml:trace>
  <inkml:trace contextRef="#ctx0" brushRef="#br0" timeOffset="9658.406">18020 4394 296 0,'-7'0'112'0,"7"0"-87"0,0 0 2 0,0 0-4 0,7 0-2 15,0 0 2-15,4 0-1 16,6 0-2-16,4-10-10 15,8 4 0-15,6-3 3 16,18 6 4-16,21-4 4 16,7-2-5-16,11 0-1 15,28-4-3-15,10-3 0 16,11 1-2-16,15-1 1 0,-5 7-2 16,-10 5 0-1,7 8-3-15,-10 5 1 0,-14 7-4 16,-19 2 0-16,-13 1-3 0,-11-3-1 15,-10-3 1-15,-18-7 2 16,-11 3-1-16,-10-3 2 16,-11-6-37-1,-3-6-17-15,-8-6-38 0,-6-4-15 16,-4-3-54 0</inkml:trace>
  <inkml:trace contextRef="#ctx0" brushRef="#br0" timeOffset="10005.863">18225 5024 284 0,'-22'16'107'0,"22"-13"-83"0,0 3 17 0,0-6 4 15,4 3-13-15,-1-3-3 16,4 0-6-16,8 0-3 16,9-9-10-16,15 6-2 0,10-7-1 15,8 4-3 1,-1-3-3-16,1 9 2 0,3-10 0 15,0 7-17 1,-4 0-7-16,-3 3-72 16,0 0-29-16,-14 3-19 15</inkml:trace>
  <inkml:trace contextRef="#ctx0" brushRef="#br0" timeOffset="10560.235">19018 4569 292 0,'-17'-9'110'0,"17"6"-86"0,7 0 16 0,0 0 0 0,7-7-13 0,3 7-1 15,5-3-4-15,6-4 1 16,11 7-13-16,7-3 10 0,6 6 3 15,1 9 4-15,-3 1 1 16,-11 12 0-16,-8 3 0 16,-6 3-9-16,-11 3-4 15,-7 4-6 1,-7-1-4-16,-7-2-2 16,-7-1 0-16,-4-3-2 15,-3-3-1-15,4 1-2 16,2-8 1-16,5 1-1 15,3 0 0-15,7 0 2 16,7-4 0-16,7 1 0 16,11 3 0-16,3 3-3 0,4 6 2 15,-1 0 1-15,1 10 2 16,-4 3-3-16,-3-4 0 0,-4 1 3 16,-3-7 1-16,-8 1-1 15,-2-7-2 1,-8 3 3-16,-4-6 2 0,-7-3-2 15,-6-4 0 1,-15-2-1-16,-10-4-2 16,-8 1 1-16,-6-1 1 15,-1-3-14-15,4-2-5 16,8 2-33-16,6-3-15 16,7-3-37-16,21-9-121 31</inkml:trace>
  <inkml:trace contextRef="#ctx0" brushRef="#br0" timeOffset="11249.729">21569 4500 260 0,'3'0'96'0,"8"0"-75"0,10-6 17 0,0 6 3 0,18-3-9 16,14-3 1-16,11 0-9 16,13-7-3-16,32-3-12 15,11-6 3-15,11-3 2 0,21-9-5 16,-8-1-1-16,1 1-4 16,-4-4-1-1,-7 13 1-15,-21 0 0 16,-18 3-2-16,-14 3-2 15,-17 4-10-15,-18 11-6 16,-15 4-43-16,-13 4-16 16,-7 11-77-1</inkml:trace>
  <inkml:trace contextRef="#ctx0" brushRef="#br0" timeOffset="11543.456">21975 4952 260 0,'-18'16'99'0,"18"-16"-77"0,21 0 18 16,-7-3 2-16,7-4-9 15,22-2-2-15,20-4-11 16,8 1-5-16,-1 2-8 16,-3 1-3-16,-3 3 0 0,-1 3-5 0,-3-4-1 15,-3 7-48-15,-8-6-21 16,-3-7-72 0</inkml:trace>
  <inkml:trace contextRef="#ctx0" brushRef="#br0" timeOffset="12058.933">22835 4485 340 0,'-3'3'129'0,"6"-3"-100"0,8-3 7 16,-1 0-5-16,5 0-8 15,6-4-2-15,3 1-3 16,5 0 1-16,9 3-10 16,5 3 6-16,-4 3 2 0,-4 3-1 15,-7 3 1-15,-14 4 2 16,-7 3 0-16,-10 2-8 0,-8 11-4 16,-3-4-2-16,0 3-1 15,3-3-2-15,1 3-2 16,-1 4 1-16,4-7-1 0,0 0 0 15,7-3 0-15,4 0-3 16,6-4 2-16,4 1 1 31,7-3 0-31,8 3 0 0,2-4 2 16,1 4-3-16,0 0 0 16,-4 6 1-16,-3-3 0 15,-7 3 0-15,-8 0 2 16,-3 0 8-16,-10 4 3 15,-8-1-2-15,-10 0 1 16,-11 3-5 0,-10-9 1-16,-4 3-5 15,0-3-2-15,4-3 2 0,-1-3 0 16,5-4-23 0,2-2-9-16,12-1-43 15,2-6-17-15</inkml:trace>
  <inkml:trace contextRef="#ctx0" brushRef="#br0" timeOffset="12729.674">21050 6614 324 0,'0'-10'121'0,"0"10"-95"0,-3 10 9 15,3-4-1-15,-4 13-5 0,-3 6 3 16,-7 9-2-16,-7 7-1 15,-11 6-16-15,-14 22-3 0,4 3 0 0,7-18-6 16,-18 33 0-16,-21 42-2 16,14-29 1-16,14-15-4 15,-18 6 0-15,15-19 3 16,3-3 1-16,7-16-4 16,11-9-1-16,3-6-30 15,11-16-12 1,4-3-23-16,3-13-11 15,3 0-75 1</inkml:trace>
  <inkml:trace contextRef="#ctx0" brushRef="#br0" timeOffset="13061.34">20493 6507 324 0,'-7'-19'121'0,"10"10"-95"0,1 6 14 0,-1-3-1 31,4 6-12-31,4 6-1 0,0 10-2 16,3 18 0-16,3 16-13 15,5 13 0-15,-1 9 2 0,7 28-3 16,4 13 0-16,3 0-6 15,4 9-3-15,3 7 0 16,-10-41-1-16,-7-13 2 16,6-3 3-16,-6-15-4 0,0-10-3 15,-4-4-35-15,-4-11-12 16,1-10-47-16,0-13-16 16,-4 1-34-1</inkml:trace>
  <inkml:trace contextRef="#ctx0" brushRef="#br0" timeOffset="13303.253">21071 6959 384 0,'0'-7'143'0,"4"4"-112"0,10-3 8 0,0 0-7 0,11-1-14 15,17 1-3-15,11 0-8 16,4 3-3-16,3 3-2 16,-4 3-2-16,-3 3 3 0,0 4-31 15,-7 5-13-15,-8 7-85 16,-2 6-36-16,-12-2 31 31</inkml:trace>
  <inkml:trace contextRef="#ctx0" brushRef="#br0" timeOffset="13503.84">21216 7373 364 0,'18'3'134'0,"3"-6"-104"0,35-7 1 0,-24 4-7 15,7-3-14-15,7-1-1 16,3 1-5-16,8 2-3 15,3 4 0-15,0 0-17 0,-4 3-4 16,-3 0-45-16,-4 0-20 16,1-3-53-16</inkml:trace>
  <inkml:trace contextRef="#ctx0" brushRef="#br0" timeOffset="13989.385">21996 7028 320 0,'-7'9'121'0,"7"-6"-95"0,3 0 11 0,4-3 0 16,4 0-10-16,3 0 1 15,14-3-2-15,18-3 1 16,14 0-15-16,7 3-5 0,0-1-2 16,4 1-3-16,6 0-2 15,4 3 1-15,0 0 1 0,-10 0-12 16,-7-3-3-16,-12-3-40 15,-6-4-18-15,0-5-93 16</inkml:trace>
  <inkml:trace contextRef="#ctx0" brushRef="#br0" timeOffset="14772.78">23654 6623 240 0,'3'-9'90'0,"-3"-1"-70"0,4-2 15 0,-1 6 2 16,1-4-6-16,-1-2 2 0,1-1-4 16,3-3 0-16,-3 1-16 15,-1-1-1-15,-3-3 1 0,0 0-1 16,-3 1 1-16,-5-1-3 31,-6 0-1-31,-3 0-3 0,-4 3-1 16,-4 1 1-16,-3 5 3 0,-1 4-4 15,1 3-1-15,-4 6-2 16,-3 3 1-16,-7 7-4 0,-4 3 0 16,-3 9 3-16,-1 12 1 15,4 14-1-15,8 5-2 16,9-3 1-16,12 1 1 16,13-7 5-16,15-7 4 15,13-5-2-15,15-4 0 16,7-6-3-16,3-6 1 15,1-6-4-15,6-4 0 16,4-6 1-16,0-6 2 16,-3-6-3-1,-4-4 0-15,-4-12-1 16,-3-6 1-16,-7-13-2 16,-4 0 2-16,-3 0-4 15,-11 3 0-15,-4 13 7 0,-6 6 6 16,-4 3-2-16,-3 10 0 15,-4 9-6 1,-4 12-1-16,-3 17 3 0,0 14 1 16,-4 5 1-16,-3 2 0 15,0 12 0-15,0 26 0 0,-4 6-2 16,8 0-1 0,3 0-3-16,7 10 1 15,3-1-2-15,4-9-1 0,4-15 1 16,-4-13-1-1,4-13-20-15,-4-9-9 16,-4-13-32-16,1-3-11 16,-4-9-46-16,0-9-20 15,-7-10-14 1</inkml:trace>
  <inkml:trace contextRef="#ctx0" brushRef="#br0" timeOffset="16365.36">19950 6056 260 0,'14'-66'96'0,"-7"53"-75"0,3 1 12 0,-6 5 2 16,-1 7-8-16,1 0 1 15,-1 29-4-15,-3 30-1 16,0 20-12-16,-3 21 4 0,-8 41 3 16,-3 13-6-16,0 3 1 15,4-41-6-15,-8 97 1 0,4-56-5 16,-4 78-2-16,4-63 11 16,3 19 4-16,4-43-8 15,7 9-2-15,0-35-4 16,7-19-2-16,1-24 1 15,9-10 1-15,-3-16-1 0,11-15 2 16,-7-7-2-16,10-12-1 16,-3-4 3-16,20-5 2 15,-9-4-2-15,38-9 0 16,-14 0 1-16,31-10 0 0,-20 4 0 16,63-16 0-16,67-10-2 15,4 7-2-15,17-3 3 16,7 6 0-1,25 0 5-15,-3 6 3 16,24 3-9-16,7 4 0 16,-3 5 0-16,7 1 1 15,-29 0-1-15,-6-1-2 16,13-2-8-16,-45 0-3 16,-29-1 4-16,-27 1 1 15,-33-4-1-15,-24 1 2 0,-21-4 3 16,-15 4 3-16,-10-4-2 15,-7 0 0-15,-11 0-1 16,-3 1 0-16,-10 2-3 16,-8-6 1-16,-4 1-3 15,-6-11 2-15,-4 1 5 16,0-9 2 0,0-4 0-16,0-6 1 15,4-7-2-15,-1-21 2 16,-3-28 2-16,-3-4 2 0,-8-18 1 15,-10-38 0-15,-10-16-7 16,-8-37-2-16,0-26-3 16,0-9 3-16,1 29-7 15,-1 30-2-15,4 48 8 0,-1 31 3 16,-2 32 2-16,-1 28 1 16,-3 12 0-16,-1 9 0 15,1 14-2-15,0 8 1 16,-1 1-2-16,1 3 2 15,0-1-2-15,0 4-1 16,-8 0 1 0,-10 3-1-16,-10 3 0 15,-8 3 0-15,-3 4 0 16,4-1 0-16,-4 1 2 16,-11-1 1-16,-17 0-4 15,-1 1 1-15,1-1 0 16,-21 4 2-16,-15 6-3 15,0 3 0-15,-20 9 1 0,-8 0 0 16,-4 13 0-16,-24-6 2 16,15-4-3-16,-23 7 0 0,12-3 1 15,-1-10 2-15,-6 0-1 16,21-9-1-16,-15-7-2 16,15 1 1-16,13-4-6 15,1-2 0-15,7 2-19 0,28 0-6 16,21 1-25-16,21-4-9 31,18 4-97-15</inkml:trace>
  <inkml:trace contextRef="#ctx0" brushRef="#br0" timeOffset="18423.101">4703 9878 244 0,'-4'-16'93'0,"4"13"-72"0,4 3 11 0,-4 0 1 0,3 3-9 16,1 13 0-16,3 12 2 16,0 16 1-16,3 19-14 15,1 18 3-15,-1 35 2 0,8 25-8 16,-4 51-1-16,-3 30-3 0,6 42 1 16,1 52-2-16,-4 45 0 15,-3 40-3-15,-4 22 1 16,0 20 4-16,-7-4 4 15,3-19-6 1,1-44-1-16,3-15-2 16,7-35 1-16,0-38-2 15,-3-50-1-15,-1-31-2 16,-3-40-1-16,-7-45-49 16,-7-47-22-16,-3-34-89 15</inkml:trace>
  <inkml:trace contextRef="#ctx0" brushRef="#br0" timeOffset="19177.102">2258 12449 244 0,'0'-19'90'0,"3"7"-70"0,4-7 15 0,0 9 2 16,0 7-6-16,1-3-1 16,2 3 1-16,-3 3 0 15,11 3-16-15,3 3 2 0,-3 4 3 16,6-1-5-16,5 0 2 16,2-5-4-16,15-4 2 15,11-10-4-15,3 1-1 0,3-4-4 16,-6-2-1-16,6 5-3 15,-3 4-2-15,3 3 1 16,-10 3 1-16,0 0 1 16,-14 3 1-16,-4 0-9 15,-6 0-4-15,-1 0-39 0,-11-3-17 16,-6-6-32-16,0-3-15 0,-8 2-19 31</inkml:trace>
  <inkml:trace contextRef="#ctx0" brushRef="#br0" timeOffset="19548.274">3253 11725 312 0,'0'-7'115'0,"0"4"-89"0,3 6 3 16,4 1-2-16,-3 5-14 15,-1 13 0-15,-3 15-7 0,0 17-2 16,-3 5-2-16,-1-2 1 0,-3-4 0 16,7-3 3-1,0-3 1-15,7 3-1 0,0-6-1 31,0-3-6-31,4-6 1 0,-1-10 0 16,1-6 2-16,3-10-3 16,0-6 0-16,4-3 1 15,0-6 0-15,3-7-18 16,-4-2-5-16,-3-4-77 16,11-9-34-16,-4-1 16 15</inkml:trace>
  <inkml:trace contextRef="#ctx0" brushRef="#br0" timeOffset="19848.875">3542 11709 328 0,'-7'0'123'0,"7"3"-95"0,0-3 11 0,0 3-1 16,0 7-8-16,3 8 0 15,1 17-9-15,-1 18-2 16,1 10-11-16,3 3-5 0,0 6-2 16,0 16-1-16,4 12 2 15,-1-9-3-15,8-6 0 0,-4-10 1 16,4-6 0-16,-4-6-3 16,-4-7 0-16,-3-9-34 15,4-6-15-15,-4-13-37 16,0-3-17-16,-7-9-25 15</inkml:trace>
  <inkml:trace contextRef="#ctx0" brushRef="#br0" timeOffset="20276.376">2159 13123 292 0,'7'-6'110'0,"4"6"-86"0,10 3 13 0,-7-3 0 16,7 3-9-16,7 0-2 15,4 0-3-15,0 4-3 0,17-4-10 16,18 0 2-16,18-3 4 0,0-3-8 16,20-4-4-16,22-2-1 0,0 0 0 15,11-1 1-15,10 1 2 16,-3-4-5-16,-8 1-1 15,4-4 0-15,-6-12 2 16,-19 0-17-16,-10-7-4 16,-11-2-70-16,0-1-29 15,-10 7-30 1</inkml:trace>
  <inkml:trace contextRef="#ctx0" brushRef="#br0" timeOffset="20764.808">5669 12458 272 0,'-10'22'104'0,"13"-12"-81"0,1 2 12 15,-1-9-2-15,8 4-7 16,3-4-1-16,3 3-7 0,8-3-3 16,14-6-9-1,7-6 0-15,14-10 4 0,3-6-6 16,1-3 0-16,-8 2-2 15,1 1-2-15,3 13 1 16,-7 2-1-16,0 10-55 16,-11 0-23-16,-3 4-67 15</inkml:trace>
  <inkml:trace contextRef="#ctx0" brushRef="#br0" timeOffset="21084.593">6579 12013 300 0,'-3'16'112'0,"-1"-4"-87"0,4 7 2 0,0-9-4 16,-3 2-9-16,-1 7 2 15,4 0-5-15,0 9-1 16,0 3-6-16,0 7 2 0,4 0 0 0,3 5 0 16,3-8 1-16,1-4-4 15,3-6-2-15,0-6-3 16,4-6 1-16,-1-7 3 0,1-3 1 16,0-9-21-16,-1-10-10 15,1-3-123 1,7-3-54-1,-1 4 101-15</inkml:trace>
  <inkml:trace contextRef="#ctx0" brushRef="#br0" timeOffset="21376.61">6795 11859 272 0,'-8'16'101'0,"8"-13"-78"0,0 16 17 15,0-6 3-15,0 9-6 16,0 6 1-16,4 3-6 16,0 1 0-16,-1 15-18 15,1 3-1-15,3 25-2 0,3 3-4 16,4 4-2 0,4-4-2-16,0 4-3 15,-1 9 1-15,8 0-1 16,-7-16 0-16,-1-9 2 15,1-13-14-15,-4-9-7 0,-3-13-34 16,-4-6-16-16,-4-9-92 16</inkml:trace>
  <inkml:trace contextRef="#ctx0" brushRef="#br0" timeOffset="21736.37">5976 13085 304 0,'7'0'115'0,"11"0"-89"0,17 4 16 16,-14-4 2-1,7 3-7-15,8 0 1 16,13 3-10-16,15 4-3 16,17-1-14-16,10-3 0 0,-2 0 0 15,16-2-6-15,8 2-1 0,-3-6-2 16,-4 6 1-16,3-3-2 16,4-3 2-16,-18 7-2 15,-14-4-1-15,-14-3-24 16,-10 0-9-16,-19 0-67 0,-6-3-30 15,-18-4-20 1</inkml:trace>
  <inkml:trace contextRef="#ctx0" brushRef="#br0" timeOffset="22585.602">3916 14086 224 0,'3'-10'85'0,"-3"1"-66"0,4 6 5 16,-1-4 1-16,1 4-3 15,-1-3 2 1,-3 6 4-16,0 0 5 16,0 0-18-16,0 9-2 0,0 1 1 15,0 15-2-15,-3 19 3 0,-4 19-6 16,3 9-1-16,-6 3-4 15,-4 19-1-15,-4 13 1 16,0-1 0-16,1-5-5 16,-4-7 1-16,-1 0 0 0,5-13 0 15,-8-15 0-15,7-16 0 16,4-12-3-16,0-16 0 16,4-10-14-16,-1-9-6 15,0-3-46-15,4-3-19 16,0-3-41-1</inkml:trace>
  <inkml:trace contextRef="#ctx0" brushRef="#br0" timeOffset="22917.727">3433 14189 304 0,'7'-9'112'0,"0"2"-87"0,3 7 11 15,1 7-2-15,6 5-8 16,5 13-1-16,13 16-5 16,-3 9-2-16,14 10-10 0,3 6-1 0,-3 15 3 15,10 20-6-15,4-4 0 16,14-3-2-16,-7 6 1 15,4 1-4-15,-11-11 0 16,-4-5 1-16,-13-16 2 16,-1-6-36-16,-3-19-15 15,-15-7-74 1,1-21-75 0,-4-16 62-16</inkml:trace>
  <inkml:trace contextRef="#ctx0" brushRef="#br0" timeOffset="23534.732">3909 9909 200 0,'-7'13'74'0,"3"-4"-58"0,1 19 16 16,-1-12 2-16,-3 9-8 15,0 10-3-15,0 5 0 16,-4 7 0-16,-6 13-12 0,-11 34 0 0,-8 16 0 16,-24 34-6-16,-7 28-1 15,-17 54 0-15,-5 50 0 16,-13 35-2-16,0 24 1 15,3 13-2-15,14-22-1 16,25-34 3-16,4-54 0 16,17-25-4-16,18-40-1 0,7-38-37 15,10-41-16-15,4-35-74 16</inkml:trace>
  <inkml:trace contextRef="#ctx0" brushRef="#br0" timeOffset="24282.591">4516 14346 224 0,'-22'16'85'0,"22"-16"-66"0,4 6 10 0,3-3 2 0,7 3-6 16,0 4 3-16,4-1-3 15,7 0 0-15,6 1-14 16,8-1 4-16,-7-2 3 0,7 2-4 16,3 0 0-16,4 1-4 15,3-7 1-15,11 6-6 16,-14-2-3-1,0-1-1-15,-7 3 1 16,-8-2-1-16,-2-1 2 16,-8 0-9-16,0-3-1 15,-10 0-42-15,-8 1-20 16,-3-8-78 0</inkml:trace>
  <inkml:trace contextRef="#ctx0" brushRef="#br0" timeOffset="24533.304">4681 14885 276 0,'7'16'104'0,"4"-13"-81"0,10 0 14 15,-10-6 1-15,6 0-7 16,8 0-1-16,0 0-8 0,10-4-3 15,14 1-11-15,4 3-7 0,0 0-4 16,0-3 4-16,-3 6 1 16,-5 0 2-16,1 6 0 15,-3-3-44-15,3-3-18 16,-8-16-94-16</inkml:trace>
  <inkml:trace contextRef="#ctx0" brushRef="#br0" timeOffset="25508.107">5747 14161 296 0,'-7'6'110'0,"3"-6"-86"0,4 0 16 0,0 0 0 15,0 0-16-15,0 3-1 16,4 0-4-16,-1 4-1 16,4 2-9-16,4 1 3 0,10-1 2 0,0 0-1 15,14-2 2-15,11-4 1 16,7-3-1-16,4-3-1 16,-1 0-1-16,-3-7-7 15,7 10-2-15,0-3-2 16,4 3-2-16,-12 0 1 15,-2 3 1-15,-8 3 1 0,-7 1 1 16,-3 2 0-16,-4 4 2 16,-10-1-3-16,-4 4 0 0,-3 3 1 15,-4 3 0-15,-4 0-2 16,-3 3-2-16,0 0 1 16,-3 0 1-16,-4 3-3 31,0 3 0-31,-4 13 1 0,1 16 2 15,-1 18-1-15,-10 1 2 16,3 2-2-16,4 1-1 16,0-4 1-16,0-3-1 15,3-6-3-15,4-15 2 16,4-11 1-16,-1-14 0 16,4-1-3-16,0-12 0 0,0-4 2 15,0-2 0-15,0-4-26 16,0-3-11-16,0 0-19 15,-3-3-5-15,-1 0-39 16,4-9-15-16,0-1-14 16</inkml:trace>
  <inkml:trace contextRef="#ctx0" brushRef="#br0" timeOffset="27598.844">3048 13719 224 0,'-7'3'85'0,"7"10"-66"0,0 18 14 0,3-9 4 16,1 25-12-16,3 6-3 16,0 10-1-16,4 18 1 15,3 23-12-15,0-1 3 0,4 4 3 16,6 31-4-16,1-3 1 0,-4 0-8 0,4 18-1 15,0-12-2-15,-1-12-2 16,-3-10-2-16,-7-9 1 16,4-13 1-1,0-9 0-15,-4-10-3 0,0-15 2 16,0-13 1-16,4-6 0 16,-4-10 0-16,-4 1 2 15,1-7-1-15,3-3 2 16,0-3-4-16,0-6-2 0,4 3 2 15,0-10 2-15,6 0 2 16,-3-9 3-16,8 0 1 16,6 0 1-16,4-9-2 15,-4 0 1 1,4-1-2-16,10 1 0 16,8-1 1-16,24 1 1 15,-4-4-3-15,8 7-1 16,17 0-1-16,15-4-2 15,-1-2 1-15,1-4-1 16,-33 1 6-16,65-17 4 16,-1-9 1-16,3-6 3 0,8 4-3 15,-11 8-1-15,18 1-2 16,-7 2 0-16,-11 7 0 16,11 9 0-16,3 7-4 15,4 3-1-15,-11-1-1 0,-10 4 1 16,-15-3 4-16,-20 0 4 15,-19 0-4 1,-10-1 1 0,-3 1-5-16,0 3 0 15,-4 0-1-15,-7 3-2 0,0 3 1 16,-21 0 1-16,-4 0 1 16,-3 0 1-16,-14-3-2 15,-4 0 1-15,-4 0-2 16,-3 0 2-16,-3 0-2 0,-4 0-1 15,0-3 1-15,-7 3-1 16,0 0 0-16,4-3 0 16,-4 3 2-16,0-6 1 15,0-4-1-15,0-2-2 16,-4-7 1-16,-3-9-1 16,0-16 0-16,-7-16 0 0,-7-6 0 15,-11-3 0-15,-17-18 0 16,-15-36 2-16,-6-5-6 15,-1-26-1-15,-10-12-5 16,-4 12-1-16,1-2 3 0,9 8 3 16,19 35 3-16,10 26 3 15,11 21-2 1,7 16 0-16,3 12 1 16,4 10 2-1,0 3-3-15,3 6 0 0,0 0 1 16,1 3 2-16,-1 1-3 15,7 2-2-15,-6 1 2 16,3 2 0-16,-4 7 1 16,0 3 2-16,1 0-1 0,-4 3-1 15,-1 0 1-15,-6 0 1 16,4 1-3-16,-5-4 0 16,1 0 1-16,3 0 2 15,-6 0-1-15,2 0-1 16,5 3 1-16,-4 0-1 15,-1 3-3 1,-6-3 2-16,-4 3 1 16,-7-2 0-16,-10-1 0 15,3 0 0-15,-7 0 0 16,7 0 2-16,0 0-3 16,0-3 0-16,-7 0 1 0,-7 0 2 15,-3 0-1-15,-4 0-1 16,3 0 3-16,4 3 0 0,-11-3-4 15,-6 0-1-15,-4 0 1 16,-4 0 2-16,7 0 0 16,-3-3 2-16,-7-3-4 15,-8 0-2-15,8-1 4 16,11 1 1-16,-1 3-3 16,-7 3-1-1,-3 3 1-15,7 0 2 16,3 0 0-16,7 1-1 15,8-4 1-15,-8 0 1 0,8 0-1 16,-8-4-1-16,8 1-2 16,6 0 1-1,11 3 1-15,4 3 0 0,6 4 0 16,1-1 2-16,3 0-3 16,7 0-2-16,4 1-25 0,4-4-9 15,9-3-34-15,8-13-13 16,4-9-87-1</inkml:trace>
  <inkml:trace contextRef="#ctx0" brushRef="#br0" timeOffset="29320.55">22313 9834 244 0,'7'0'93'0,"-3"6"-72"0,3 10 9 16,-4-4-1-16,1 20-2 16,-1 18 3-16,1 10-1 15,-4 15 0-15,0 13-16 16,0-19 8-16,0 84 2 0,0-37-9 0,-4 113-3 16,1-60-7-16,-11 126-1 15,7-82-1-15,-18 160 1 16,7-109-2-16,-13 137 2 15,9-122-2-15,-6 188-1 16,7-153 1-16,3 181 1 16,4-168-1-16,11 118-1 0,3-147-4 15,10 53 0-15,-3-103-14 16,8 2-3-16,-5-68-29 16,-3-38-12-16,-3-28-85 15</inkml:trace>
  <inkml:trace contextRef="#ctx0" brushRef="#br0" timeOffset="30058.424">19995 11888 228 0,'4'-41'88'0,"-4"41"-69"0,4-16 15 0,-1 13 1 16,-3 3-9-16,0 0-1 15,4 16-10-15,-4-4-2 16,3 29-7-16,1-10 5 0,-1 20 2 0,-3-11-4 15,0 36-3-15,0-14-3 16,0 23 0-16,0-16-2 31,0 9-1-31,0-9-8 16,0 7-3-16,0-11-36 0,0-5-16 16,0-10-65-1</inkml:trace>
  <inkml:trace contextRef="#ctx0" brushRef="#br0" timeOffset="30335.157">19703 12255 272 0,'10'-19'104'0,"-10"19"-81"0,28-13 7 0,-20 10-3 0,9 0-9 16,-3 0 2-16,14 3-9 15,-3 0-4-15,10 9-4 0,-6-3-3 0,6 10 1 16,-7-6-1-16,4 8 2 16,-7 1-17-16,6-3-6 15,-9-4-39-15,2-5-14 16,-3-4-40-1</inkml:trace>
  <inkml:trace contextRef="#ctx0" brushRef="#br0" timeOffset="30682.71">20440 11888 280 0,'0'9'104'0,"0"-9"-81"0,0 38 7 16,0-35-3-16,0 19-6 15,0-3 2-15,0 15-7 0,0-6-1 16,0 23-9-16,0-14-4 0,0 38 1 15,0-15-2-15,3 9-1 0,1-13-2 16,0 4 1-16,-1-13 3 16,1 6 1-16,-1-12-19 15,4-13-9-15,-3 0-25 16,3-24-11 0,0 5-64-1</inkml:trace>
  <inkml:trace contextRef="#ctx0" brushRef="#br0" timeOffset="31083.322">20588 11834 260 0,'0'-6'99'0,"4"6"-77"0,-4 0 11 16,0 0 0-16,7-3-7 15,0 0 2-15,3-3-7 16,4 2-1-16,8 1-11 15,6 3 6-15,4 10 2 0,3 12-1 16,-10 3 1 0,-4-3-5-16,3 15 0 15,-6-8-1-15,-7 8 3 16,-1-5-3-16,-10 8-1 0,0-8-6 16,-14 18-1-16,4-9-1 15,-12 15-2-15,5-15 1 16,-4 9 1-16,3-12-3 15,4-1-2-15,3-2-1 0,8-4 3 16,-1-9-2-16,18 3 1 16,-3-6 2-16,21-10 2 15,-4 1-3-15,14-13-2 16,-7-1 2-16,1-5 2 16,-5 6-9-16,-2-3-2 15,-5 2-44 1,-6 4-19-16,-4 0-94 15</inkml:trace>
  <inkml:trace contextRef="#ctx0" brushRef="#br0" timeOffset="31400.982">19911 13035 304 0,'17'0'112'0,"-17"0"-87"0,46-9 13 0,-39 9-1 16,18-10-9-16,-4 7-2 0,43-12-12 15,-15 2-4-15,36-12-6 16,-18 6-1-16,56-12 1 0,-27 3-2 16,38-4 1-16,-32 7-26 15,50-9-12-15,-36 9-125 16</inkml:trace>
  <inkml:trace contextRef="#ctx0" brushRef="#br0" timeOffset="31943.397">23428 11947 300 0,'-4'-6'112'0,"4"6"-87"0,0 6 9 16,0-6-1-16,4 13-10 15,-4-1-1-15,4 17-8 16,-1-7-1-16,1 21-8 15,-1-8-1-15,4 31 0 0,-3-13-2 32,-1 19-2-32,1-12 1 0,3 6 1 15,-4-13-3-15,4 6 0 16,-3-11-28-16,-1-5-10 16,1-5-34-16,-1-22-11 15,1-1-40 1</inkml:trace>
  <inkml:trace contextRef="#ctx0" brushRef="#br0" timeOffset="32159.726">23089 12311 252 0,'-10'0'96'0,"10"0"-75"0,14 3 17 0,-11-3 3 16,15 0-4-16,21-6 0 0,7 0-7 15,7-4-2-15,3-2-15 16,8-4-8-16,6 7-1 0,1-1-3 16,-4 1 2-16,-7 9-4 0,-7 6-2 15,-8-3-69 1,-2 3-31-16,-1 4-43 16</inkml:trace>
  <inkml:trace contextRef="#ctx0" brushRef="#br0" timeOffset="32651.498">23908 11866 264 0,'-7'-10'101'0,"7"4"-78"0,0 0-2 0,0 0-5 16,3-4-1-16,4 1 3 15,0-1-3-15,0-2 1 16,0 2-9-16,1 1 5 0,-1 3 1 16,-4 3 0-16,-3 3 2 0,0 0-2 15,0 0 0-15,0 3-3 16,0 0-1-16,0 0-3 16,0 0-1-16,0 0-3 0,0 0 1 15,0 0-2-15,0 1-1 16,0-1 5-16,4 6 4 31,-1 7-3-31,1 3 2 0,-1-4 1 16,1 26 2-16,-4-3-3 15,0 12 0-15,0-3-5 16,0 22 0-16,0-13 1 16,3 13 0-16,1-12-5 15,3-1 1-15,0-9 2 16,0-3 3-16,0-6-4 0,0-4-3 0,-3-6-6 15,-1-2-2-15,1-8-33 16,-1-2-11-16,-3-3-46 16,7-17-16-1,-3 1-14-15</inkml:trace>
  <inkml:trace contextRef="#ctx0" brushRef="#br0" timeOffset="33097.671">24183 11834 324 0,'3'0'121'15,"8"-3"-95"-15,0 0 9 0,-4 0-1 16,3-3-9-16,4-1 3 0,4-2-7 16,3-4-1-16,4 1-11 15,0-4 1-15,-1 7 1 0,4 6-4 0,1-4-2 16,-1 14 4-16,-3 5 2 15,-1 20 0-15,-3 8 1 16,-6 11 2 0,-8-4 2-16,-7 0-5 15,-7-3-1-15,-8-1-6 16,-2 8-1-16,-4 2-1 16,3-9 1-16,4-13-4 15,-4 19-2-15,4-9 2 16,4 0 0-16,-1-10-2 15,11 4 2-15,0-10-1 16,11-3 0-16,-4-7 2 0,17 4 0 16,-6-9-3-16,21-1 2 15,-7 0 3-15,6-9 1 16,12 0-1-16,-19-3-2 16,-6-3-37-16,0 3-17 15,-4-3-17-15,-3 6-5 16,3-10-86-16,-7 7-43 15,-11-3 104-15</inkml:trace>
  <inkml:trace contextRef="#ctx0" brushRef="#br0" timeOffset="33445.392">23294 13026 264 0,'-14'9'101'0,"14"-9"-78"0,32-3 22 0,-25-3 4 15,17-4-4-15,-3 4 0 16,32-13-13-16,-10 7-5 15,41-13-16-15,-17 6 2 0,43-9 1 16,38-4-5-16,-14 4-1 16,-3 3-4-1,3-3-1-15,-4 9-3 0,-13 0-1 16,-8 7 1-16,-7-4 2 16,-10 3-50-16,-11 4-21 15,-14 3-109 1</inkml:trace>
  <inkml:trace contextRef="#ctx0" brushRef="#br0" timeOffset="34234.193">21311 14095 228 0,'18'-31'85'0,"-18"31"-66"0,21-35 14 0,-17 29 4 0,3-7-10 15,0 1-3-15,0 2 1 16,0 1 4-16,-7 12-16 15,0 0 0-15,-11 22 0 0,1-6-3 16,-22 47 2-16,7-9-5 16,-21 33 1-16,15-17-5 0,-19 46 0 15,11-19-1-15,-17 16 1 16,10-25-2-16,-10 31-1 16,13-25-2-16,1-2 1 15,10-23-1-15,4-10 0 0,7-11-25 16,3-14-11-16,4-5-14 15,4-17-4-15,3-2-73 16</inkml:trace>
  <inkml:trace contextRef="#ctx0" brushRef="#br0" timeOffset="34534.917">20705 14114 296 0,'-4'-31'110'0,"4"31"-86"0,11-19 11 0,-8 12-1 0,8 7-10 16,-4-3 0-16,10 13-7 0,1-7 0 16,10 34-10-16,-3-5-2 0,10 43 1 15,-7-15-3-15,8 53 0 16,-8-26-1-16,7 39 1 15,-7-23-2-15,11 45-1 16,-11-32 1-16,11-4-1 0,-7-24-27 16,3-9-11-16,-6-13-36 15,-5-16-16-15,-3-10-38 16</inkml:trace>
  <inkml:trace contextRef="#ctx0" brushRef="#br0" timeOffset="35143.721">21244 9730 220 0,'-3'10'85'0,"-1"2"-66"0,-10 14 14 0,4-8 2 15,-8 29-7-15,-3 22-2 0,-7 25-8 16,-11 38-1-16,-18 19-10 16,-24 52-2-16,-11 17 1 0,-10 46-5 15,-25 42-1-15,-7 12 0 16,14-10 0-16,14-6 0 15,36-97 2-15,20-53-1 0,8 37-1 16,10-53-13-16,18-6-6 16,4-32-116-1</inkml:trace>
  <inkml:trace contextRef="#ctx0" brushRef="#br0" timeOffset="36368.511">21650 14368 248 0,'-18'3'93'0,"18"-3"-72"0,-3 0 11 0,3 0 1 15,0 0-18 1,0 0-3-16,3 0 1 15,1 0 3-15,10 0-8 16,0 0 4-16,18 3 2 0,-7 0 1 16,13 0 4-16,-2 1-7 15,6 2-2-15,-7 0-5 16,18 0-2-16,-7 1-1 16,14-1 1-16,-11 0-4 0,4 0 0 15,-7-2 3-15,-7-1 1 16,-4 6-26-16,-10-3-11 15,-4-2-96 1,-14 2-68-16,0-3 78 16</inkml:trace>
  <inkml:trace contextRef="#ctx0" brushRef="#br0" timeOffset="36615.99">21908 14728 224 0,'-4'10'85'0,"4"-10"-66"0,21-6 23 0,-17 2 8 0,10-2-11 15,0-3-2-15,14-1-15 16,-7 1-6-16,29 0-9 16,-12-1-5-16,19 4 1 0,-11 0-2 15,7 2 2-15,-11 1 0 16,4 3 1-16,-11 0-35 15,4-3-17 1,-4 0-96 0</inkml:trace>
  <inkml:trace contextRef="#ctx0" brushRef="#br0" timeOffset="37624.329">23128 13948 272 0,'-25'0'104'0,"25"0"-81"0,-3-7 9 0,3 7-2 16,0-9-7-16,0 9 0 15,7-9-3-15,0 5-3 16,7-8-9-16,-3-1 6 0,17-5 3 16,-3 2 2-16,10-3 1 15,-3 3-3-15,6-2 0 16,-6 8-5-16,7 1 0 0,-7 6 2 15,3 6 1-15,-7 6 0 16,-7 16 1-16,-3-6-4 16,-11 16 0-16,0-7-7 15,-10 9-1-15,-1-5-2 16,-6 9-2-16,2-10-2 16,-2 7 1-1,3-7 1-15,0 7 0 16,0-10 0-16,3 0 0 15,1-6-3-15,3 0 0 0,0-6 2 16,7-1 0-16,0-2-2 16,14-1 2-16,-3 4 1 15,20 3 0-15,-6-4 0 16,18 11 2-16,-12-8-3 0,8 7 0 16,-7-3 3-16,0 7 1 15,-4-7-1-15,-10 3 1 16,-4-3 7-16,-10 9 5 15,-1-6-5-15,-13 10-3 16,-1-7-2-16,-21 9 1 16,8-8-5-1,-36 11-1-15,14-8 0 16,-14-7 0-16,11 0 0 16,-11 0 0-16,7-6 0 15,0-7 0-15,7 1-18 16,8-4-8-16,6-2-19 15,11-7-8-15,0 0-4 0,17-16-3 16,-3 0-39-16,18-25-19 16,-1 10-8-16</inkml:trace>
  <inkml:trace contextRef="#ctx0" brushRef="#br0" timeOffset="38479.43">24229 13797 268 0,'-32'25'101'0,"32"-25"-78"0,-18 3 13 16,18-3 0-16,-3 0-6 31,3 0 0-31,0-9-2 0,0 6 2 16,7-13-16-16,0 1 7 0,11-7 3 16,-4 3-4-16,10 0 1 15,-2 3-10-15,6 1-4 16,-3 5 2-16,10 7 4 15,-7-3 2-15,11 12 3 16,-7-3-1-16,-1 7-1 0,-2-1-2 16,-12 19-1-16,1-6-5 15,-15 13-3-15,1-7-2 16,-11 10 0-16,0-10-2 16,0 3-1-16,0-3-2 0,0 1 1 15,3-8-1-15,4 1 0 31,0-3 2-31,4 0 0 16,-1-3-3-16,11 3 2 0,0-4 1 16,11 7 0-16,-7 0 0 15,13 6 2-15,-6-6-1 16,10 10-1-16,-6-4 1 16,9 6-1-16,-6-5 0 15,7 2 0-15,-7 0-3 0,3 4 2 16,-7-7 3-16,-7 3 3 15,-3-2-4-15,-14 5-1 16,-1-9 4-16,-17 19 2 16,3-13 4-16,-20 10 4 15,2-6-10-15,-34 2-2 16,10-5-2-16,-18-4 0 0,15-6-20 16,-15-3-7-16,15-1-26 15,-4 4-9-15,11-6-24 16,3 0-11-16,11-4-74 15</inkml:trace>
  <inkml:trace contextRef="#ctx0" brushRef="#br0" timeOffset="40121.56">20105 13590 240 0,'-14'-15'90'0,"10"5"-70"0,-3-2 10 16,7 5 2-16,0 7-9 16,0 7-1-16,0 5-4 15,0 13-1-15,4 13-9 16,-1-7 6-16,1 51 3 15,-1-16-5-15,4 68-2 16,-3-27-3-16,3 87-2 16,-4-52-6-16,1 71-1 15,-4-53 1-15,0 28 2 16,0-44 0-16,3 25-1 16,1-43 1-16,3-10 1 0,-3-25-1 15,6-10-1-15,1-18-2 0,10-13-1 16,-3-9 10-16,10-10 5 15,-4-9-3 1,19 3-1-16,-8-9-2 0,11 0-1 16,-7-4-3-16,31 4 1 15,-13-4 0-15,42-2 3 16,-22-1-1 0,68-3 2-16,-32-2 0 15,74-8 3-15,-43 4-3 16,86-9-2-16,-61 3 0 15,92-19 1-15,-71 6 3 16,93-25 2-16,-79 6-3 16,82-12 0-16,-81 9-5 15,73-6 0-15,-77 13-1 0,68-1 1 16,-75 10-2-16,49-3-1 16,-67 16 3-16,25-1 0 15,-49 4-1-15,28-1-2 16,-39 4 1-16,-7 0 1 15,-28-1-3-15,-11 1 0 0,-17 0-4 16,-15 0-1 0,-10-1 3-16,-17-2 1 15,-8 6 2-15,-11-13 2 16,-2 7 1-16,-5-10 1 16,-3 0-5-16,-3-22-1 15,-4 10 1-15,0-25 0 16,0 8 1-16,-4-49 2 15,1 19-3-15,-4-63-2 0,0 25 2 16,-15-97 0-16,8 50 1 0,-28-101 0 16,10 70 0-16,-14-13 0 15,11 50-3-15,-7 10 0 16,10 31 2-16,-3 25 2 16,7 19-2-16,-8 25 0 15,8 6 1 1,-11 19 0-16,7 3 0 15,-3 7 0-15,3 2 0 16,-6 1 0-16,6 9 0 16,-7-3 0-16,7-4 0 15,-10 7 2-15,10 0-1 0,-17 10 2 16,10-10-2-16,-32 9 2 16,15-3-4-16,-25 1 0 0,17-4-1 15,-45 3 0-15,24 0 2 16,-35 4 0-1,-81 5-3-15,78-5 2 0,24-1 1 16,-49 7 2-16,-85 9-1 16,28 0-1-16,-3-3 1 15,14 3 1 1,0 0-3-16,-10-3 0 16,13 6 1-16,61-12 2 15,27-3-3-15,-48 2 0 16,34-2-1-16,-45 2 0 15,35-5-29-15,-39 6-12 16,-74 18-22-16,57-3-10 16,21 7-80-16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23:47:34.7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16302 2425 212 0,'-4'-13'79'0,"4"7"-61"0,4 0 8 16,-4 6-1-16,0 0-2 16,0 0 1-16,0 0 0 0,0 0 0 15,0 3-13-15,0 6 2 0,0 4 1 16,0-1 4-16,0 7 1 16,0 3-4-1,0 0-1-15,0 0-2 0,-4 22 0 16,1 44-2-16,3-7 1 15,0 10-2-15,0 35 0 16,0-1-1-16,3 19 2 16,-3 16-5-16,4-31-1 15,-1-32-2-15,4 91 1 16,1 72-2-16,2-15-1 0,4 28 1 16,4-16-1-16,7 15 2 15,3 14 1-15,0-13-1 16,0 31 1-16,0-6-2 0,1 3-1 15,-5 25 1-15,-2 12-1 16,-1-5 0-16,-4 8 0 31,-3 20 0-31,-3 0 0 16,-4-20-3-16,0 4 2 0,0 3 3 16,0-31 3-16,0 0-4 15,0-16-3-15,-3-16-4 16,-1-18 1-16,1-20-4 15,-1-33-1-15,1-30-11 16,-4 11-1-16,0-45-22 0,-4-43-7 16,-3-32-101-1</inkml:trace>
  <inkml:trace contextRef="#ctx0" brushRef="#br0" timeOffset="2252.369">13787 5331 232 0,'-11'4'88'0,"11"-4"-69"0,0 3 11 16,0-3-2-16,0 0-8 0,0 0-1 31,0 0-3-31,0 0 3 0,0 0-11 16,7-3 4-16,0-1 4 0,0 1-2 16,4 3 0-16,-1-3 0 15,4 3 2-15,4-3-1 16,3 0 1-16,7-3-4 15,11 2 0-15,11-2-3 16,6 3 2 0,1-3-4-16,-5 3-2 15,-2 3 0-15,-4 0 1 16,-4 3-1-16,-3-3 2 16,-4 6-6-16,-3-3-1 0,-4-3 2 15,-3 0 1-15,-4-3-1 16,0-3 1-16,-3-4-2 15,-4 1 2-15,0 3-26 0,-7 3-10 16,-3 3-47-16,-4 3-19 16,0 0-52-1</inkml:trace>
  <inkml:trace contextRef="#ctx0" brushRef="#br0" timeOffset="2721.309">14721 4798 264 0,'-3'-15'101'0,"3"15"-78"0,0-3 11 16,0 3-1-16,0 0-12 15,0 3-1-15,0 6-4 0,0 0 3 16,-4 10-11-16,1 0 2 0,3 6 3 16,-4 0-5-16,4 3 0 15,-3 13-2-15,3 3 1 16,-4 3-4-16,4 0 0 15,0-3 1-15,4-6 0 16,-1-7-2 0,4-6-2-16,0-6 1 15,4-3-1-15,3-10 0 16,4 3 2-16,-1-9-1 16,1 7-1-16,0-7 3 15,-1-7 0-15,1 7-4 16,0-9 1-16,-4 6-22 0,0-3-8 15,-4-1-25-15,1 1-8 0,0-7-76 16</inkml:trace>
  <inkml:trace contextRef="#ctx0" brushRef="#br0" timeOffset="3094.226">14993 4754 304 0,'-3'-3'112'0,"3"3"-87"0,0 3 13 16,3-3-1-16,1 16-7 15,-4 3 0-15,0 6-9 16,0 10-2-16,0-1-11 15,0 22-1-15,0 20 0 0,0 5 3 16,0 1 1-16,0 2-3 16,0 10 0-16,3 4-5 0,4-17-2 15,0-2 0 1,4-14-1-16,-1-11 0 16,1-7 2-16,0-13-3 15,-4 1-2-15,-4-10-31 16,1-3-15-16,-4-7-33 15,0-5-11-15,0-4-47 16</inkml:trace>
  <inkml:trace contextRef="#ctx0" brushRef="#br0" timeOffset="3564.271">13617 6344 228 0,'-3'0'85'0,"6"0"-66"0,4 0 14 0,0-3 2 15,4 3-3-15,3 0 3 16,7 0 1-16,4 0 2 0,10 3-21 31,0-3 6-31,8 0 4 0,13 0-4 16,18 0-1-16,7 0-8 0,4 0-4 15,10 0-1-15,18-3 1 16,4-6-5-16,-1-1-3 16,18-5 1-16,-3-1 0 15,-15 0-1-15,-3 4-2 16,-7 2 1-16,-4 7 1 0,-7 0-47 16,-10 0-22-16,-7-3-87 15,-8-4-68 1,1-2 88-16</inkml:trace>
  <inkml:trace contextRef="#ctx0" brushRef="#br0" timeOffset="4241.362">17265 5356 292 0,'0'7'110'0,"3"-7"-86"0,12 3 7 0,-5-3-2 16,8 0-3-16,14 0 4 31,10 0-3-31,7-3-2 0,4 0-13 16,4-1-3-16,-4 4 1 0,3 0-2 0,8 0 3 16,-1 0-6-16,1 0-1 15,-8-3-4 1,-3-3-3-16,-7 0 2 0,-7 0 2 15,-4-1-27-15,-7 1-11 16,-7 3-70-16,-3-7-95 16</inkml:trace>
  <inkml:trace contextRef="#ctx0" brushRef="#br0" timeOffset="4642.228">18242 4877 304 0,'0'0'112'0,"0"0"-87"0,0 9 0 0,0-6-7 15,-3 13-2-15,-1-4 4 16,-3 10-4-16,0 4 1 16,3 5-10-16,-3 7 2 0,4 2 2 15,-1 1-4-15,4 0 1 16,0-4-5 0,4-5 0-16,3-4-1 15,0-6 1-15,4-3-4 16,3 0 0-16,3-10 1 15,4-3 0-15,4-6 2 16,0-3 1-16,0-3-4 0,-1-4 1 16,-3-5-16-16,1 5-6 15,-5-2-40-15,-3-7-15 0,0 0-61 16</inkml:trace>
  <inkml:trace contextRef="#ctx0" brushRef="#br0" timeOffset="4962.234">18510 4889 304 0,'-10'-3'115'0,"13"3"-89"0,-3 0 12 0,0 0-1 0,0 0-7 16,4 3 0-16,-4 7-9 15,0 8 0-15,0 11-12 0,-4 18 6 0,1 19 2 16,-1 6-3-16,1-3 0 16,-1 0-8-16,1 6-4 15,3 6 1-15,3-5 0 16,1-7-4-16,3-13 1 16,0-6-5-16,0-6 1 15,0-6-31 1,-4-10-12-16,-3 0-40 15,0-9-15-15,-3 0-41 16</inkml:trace>
  <inkml:trace contextRef="#ctx0" brushRef="#br0" timeOffset="5420.24">17300 6081 236 0,'-3'0'90'0,"6"-7"-70"0,8 4 15 0,-4-3 2 16,3 3-1 0,5-3 2-16,6 3-3 15,10-4-1-15,8 7-19 16,7 0 2-16,7 0 3 0,0 0-5 0,18-3 2 16,17 0-4-16,7 0 0 15,0-3-1-15,11-1 0 16,10 4-4-16,-3 0 0 15,-7-3-3-15,4 3 2 0,-1 3-4 16,-7 0-2-16,-10 6 2 16,-18 3 0-16,-14 4-1 15,-11 3-2-15,-10-4-50 16,-7 4-24-16</inkml:trace>
  <inkml:trace contextRef="#ctx0" brushRef="#br0" timeOffset="6201.368">15318 2770 212 0,'-11'18'82'0,"4"4"-64"0,-7 13 11 0,7-16 2 15,-4 18-6-15,-6 14 0 16,-12 36-5-16,-6 17 0 15,-7 18-11-15,-11 29 1 0,0 18 3 0,-4 38-9 16,-10 19-2-16,-3 9-2 16,-15 34 2-16,1-18-1 31,6 10-1-31,11-23 1 16,10-16 1-16,12-21-1 0,13-35-1 15,11-28-10-15,7-28-6 16,10-22-120-1</inkml:trace>
  <inkml:trace contextRef="#ctx0" brushRef="#br0" timeOffset="7253.316">13540 7887 228 0,'-14'0'88'0,"14"0"-69"0,3-3 6 0,1-4-2 16,6-2-2-16,4 0 2 16,11-7-1-16,10-6-2 15,8-6-10-15,2-4 5 0,8 1 2 16,11 3-1-16,10 6 1 15,4 6 2-15,-4 10 2 0,-7 6-2 16,-11 6-2-16,-10 7-3 16,-7 6 1-16,-11 2-4 15,-7 5 1-15,-7 2-5 16,-10 3-2-16,-8 7-2 16,-6 6 0-16,-11 6 0 15,-8 0 3 1,-2 3-5-16,-1-6-1 15,4-3-2-15,3-9 0 16,7-7 0-16,8-3 0 16,6-6 0-16,11 0 0 0,7-4 0 15,11-2-2-15,7-1 3 16,3 1 0-16,4 3 1 16,3 2 0-16,4 11 2 15,0 8 1-15,0 13-4 0,-4-3-1 16,-7 4 1-16,-6-7 2 15,-8-7 2-15,-7-5 3 16,-11 2-3-16,-6-3-2 16,-15-2 2-16,-6-1 0 15,-8 0-1 1,-7 3-2-16,-7 7 1 16,-10 0 1-16,-15 2-3 15,-3-2 0-15,3-7 1 16,8-2 0-16,7-11-16 15,10-2-4-15,7-6-25 16,11-10-9-16,10-10-60 16,11-15-26-16,14-3 15 15</inkml:trace>
  <inkml:trace contextRef="#ctx0" brushRef="#br0" timeOffset="7672.969">15325 7821 244 0,'0'-3'90'0,"0"3"-70"0,3 3 13 15,-3 0 1-15,0 7-5 16,0 2 3-16,-3 10-1 0,-4 12 1 16,-4 14-17-1,-3 5-2-15,-4 10 0 0,1-1-5 16,-5 1-2-16,-6 6-3 15,0 12 0-15,-4 1-2 16,1-10 2-16,2-6-2 16,5-10-1-16,2-9 1 15,5-6-1-15,-1-9-16 16,8-7-4-16,-1-7-28 0,-3-5-11 16,7-13-86-1</inkml:trace>
  <inkml:trace contextRef="#ctx0" brushRef="#br0" timeOffset="7989.6">14894 7877 312 0,'7'-12'118'0,"-3"6"-92"0,10 6 6 0,-7 0-4 15,4 0-5 1,3 9 1-16,3 16-5 16,8 19-1-16,0 12-10 15,3 10-1-15,0-6 3 0,4 15-6 16,0 3-2-16,-1 7-4 16,1-6 1-16,-4-11 3 15,1-5 3-15,-1-6-7 0,-3-7-3 16,3-6-28-16,0-7-11 15,-3-2-29-15,-1-7-9 16,5-6-49 0</inkml:trace>
  <inkml:trace contextRef="#ctx0" brushRef="#br0" timeOffset="8599.462">15946 7793 260 0,'-15'3'99'0,"15"-3"-77"0,0 6 11 15,4-3 0-15,3 0-5 16,4 1 1-16,6 2-3 16,8 0-1-16,10-3-14 15,4 0 2-15,3 1 3 0,1-4-2 16,3 0 0-1,10 0-2-15,0 0 2 16,4 3-7-16,-3 0-4 16,-4 0-2-16,-4 3 1 0,-3-6-1 15,-7 6 2-15,-4-6-2 16,-3 0-1-16,-7 0 1 16,-4 0 1-16,-4 0-1 15,-3 0 2-15,-3 0-46 16,-7-6-21-16,-4 6-77 15,3-3-66-15,-3 3 78 16</inkml:trace>
  <inkml:trace contextRef="#ctx0" brushRef="#br0" timeOffset="8870.588">16108 8329 296 0,'-7'12'110'0,"14"-8"-86"0,7 2 9 0,-3-6-3 0,3 0-3 16,7 0 1 0,4 0-9-16,3-3-4 0,14-4-8 15,7 1-5-15,8 0 1 0,-1 0 0 16,-3 3 1-16,-3-1-2 15,-4 4-2-15,-8 0-35 16,-6 0-14 0,3-6-107-1</inkml:trace>
  <inkml:trace contextRef="#ctx0" brushRef="#br0" timeOffset="11097.656">18073 7410 220 0,'7'-12'85'0,"-7"12"-66"0,7-16 5 0,-4 0 1 15,1 7-7-15,-4 0-1 0,0-1-3 16,0 4 1-16,0-4-8 16,0 1 2-16,-4 0 4 0,1-1-5 15,-4-2-2-15,0-1-3 16,0 1-3-16,-4-4 1 0,-3 3 1 15,-4-2 1-15,-6 5 1 16,-4 7 0-16,-4 3 2 16,-4 3-3-16,1 7-2 15,3-1-3-15,1 10-1 16,-5 3 2-16,1 3 2 16,0 0-2-1,0 0-2-15,3 10 4 16,4 8 1-16,3 1 2 15,7 3 0-15,4 0 4 0,11-3 3 16,6 0-2-16,4-6 2 16,7-4-4-16,4-5 1 15,7-1-3-15,-1-9 0 16,8-10-1-16,7-3 2 16,7-6 1-16,3-6 1 15,1-3-2-15,-1-7 1 0,-3-6-4 16,-4 0 0-16,-7-9-1 15,-3-7 1-15,-4-6-2 16,1 7 2-16,-8-4-2 16,-4 3 2-16,-2 7-2 0,-5 3-1 15,-3 6 3-15,0 6 0 16,-3 7-4-16,-4 9 1 16,-4 3 2-16,1 9 1 15,-1 10-1-15,1 10 1 16,-1 11 4-16,1 8 4 15,-1-1-6 1,1 12-1-16,-1 7 0 16,0 16 0-16,1 6-2 15,3-3 1-15,0-7-2 16,0 4-1-16,0-10 1 16,0 4-1-16,0-14 0 15,3 1 0-15,1-16 0 0,0-12 0 16,-1 0-3-16,1-13 2 15,-1-6-59-15,1-13-26 0,3-6-85 16</inkml:trace>
  <inkml:trace contextRef="#ctx0" brushRef="#br0" timeOffset="12019.422">13854 9455 180 0,'0'6'68'0,"3"-6"-52"0,1 0 19 0,-1-3 5 15,4 0-7-15,0-1-2 16,4 1-4-16,3 0-2 0,4-3-14 15,10 6 7-15,11 0 2 0,14-3 3 16,7-4 1-16,3 4-5 16,4-12-1-1,21 2-4-15,15-6 1 16,-1-3-6-16,7 4-1 16,15-1 0-16,-4 0 2 0,-7 3-5 15,-8 7-1-15,-6 6-4 16,-7 0-1-16,-15 3 3 15,-9 0 1-15,-16 0-1 16,-6 0-2-16,-10 0-8 16,-8-4-3-16,-7-2-36 15,-7 0-14-15,-3-4-103 16</inkml:trace>
  <inkml:trace contextRef="#ctx0" brushRef="#br0" timeOffset="12725.259">14527 9806 284 0,'4'-10'107'0,"3"10"-83"15,4-9 8-15,-4 9 1 0,3-6-10 16,8-4 1 0,3 1-4-16,7-4-3 15,8 4-9-15,-1 3 6 0,4-1 3 16,3 7-3-16,4 3 0 15,0 1-2-15,-4 2 2 16,-3 3 2-16,-4 1-1 16,-10-1-3-16,-11 4 0 15,-7 2-5-15,-11 4 1 0,-6 12-5 16,-8 4-2-16,-3-4 0 16,-4 7 1-16,8-7-3 15,-1-6 0-15,4-3 1 16,3-6 2-16,4-3-6 0,4-4 1 15,3 0-1-15,3-2 2 32,8-4 1-32,3 6 1 0,7-3 0 15,7 4 2-15,11-1-1 16,4 4-1-16,-1-1-2 16,0 4 1-16,1 3 1 15,-8 0 0-15,-3-1 0 16,-4 1 2-16,-7 0-1 15,-7 0-1-15,-3 0 9 0,-4 3 6 16,-7 0-5-16,-7 3-1 16,-7 3-5-16,-11 3-1 15,-10 1-1-15,-11 5-2 16,-11-2 1-16,1-7-1 16,3-3 0-16,3-6 2 15,-2 0-19-15,9-7-6 0,4-6-26 16,11-2-9-16,7-8-31 15,10-8-13-15,4-13-45 16</inkml:trace>
  <inkml:trace contextRef="#ctx0" brushRef="#br0" timeOffset="13407.899">17470 9044 272 0,'17'0'101'0,"-6"-3"-78"0,10-4 15 16,-10 7 2-16,3-3-9 16,3-3 2-16,4 3-4 15,4-3 0-15,3-4-16 16,11-2-1-16,14-7 1 0,14-3-3 0,7 3 2 16,0 0-7-16,-3 0-1 15,6 1-2-15,1-1 1 16,-7 6-4-16,-8 4 0 0,-10 6 3 15,-7 0 1-15,-11 3-4 16,-7 0 1-16,-3 0-24 16,-7 3-12-16,-8-3-23 31,-3 0-11-31,-3 3-81 16</inkml:trace>
  <inkml:trace contextRef="#ctx0" brushRef="#br0" timeOffset="14001.081">17681 9370 288 0,'-3'-3'110'0,"10"-4"-86"0,0 1 13 15,0 0 2-15,3 0-8 16,8-4 2-16,7 1-6 16,14-4 1-16,6 4-16 15,8 0 4-15,-3 2 2 0,-4 4-2 16,-8 6 1-16,-6-3-3 0,-7 10 1 15,-7 5-4-15,-8 1-1 16,-6 3-6-16,-8 3-1 0,-6 3-1 16,-5 3-2-16,-2 0 1 15,-1 1 1 1,0-4-1-16,4 0-1 0,0 3-2 31,4-3 1-31,6 0-1 0,4 0-2 16,7-6 3-16,7 0 2 15,4 0-2-15,3-1-2 16,4 1 2-16,0 0 2 16,-1 3 0-16,-3 0-1 0,-3 6 1 15,-4 10-1-15,-3-1 2 16,-4 4 3-16,-7-3 4 16,-4-1 5-16,-6-5-8 0,-8-4-1 15,-7-3-3-15,-10 0-2 16,-11-3 1-16,-7-3-1 15,0-3-22-15,0 2-10 16,8 1-31-16,2-3-12 31,4 0-110-31</inkml:trace>
  <inkml:trace contextRef="#ctx0" brushRef="#br0" timeOffset="14753.2">15879 11762 236 0,'10'-3'90'0,"-6"3"-70"0,-1 3 19 15,-3-3 3-15,0 10-2 16,0 2 0-16,-3 13-6 15,-4 10-4-15,0 9-16 16,-4 6 2-16,-3-3 2 16,-4 12-6-16,-6 7-2 15,-8 16-5-15,-11 6-2 16,12-23-1-16,-33 30 1 16,4 8-4-16,7 4 0 15,7-13-1-15,8-13 0 16,6-24 4-16,4 2 1 15,10-15-8-15,0-13-2 0,8-12-27 16,3-3-13-16,3-13-30 16,4-12-12-16,4-4-43 15</inkml:trace>
  <inkml:trace contextRef="#ctx0" brushRef="#br0" timeOffset="15069.566">15349 11859 296 0,'4'-34'112'0,"3"25"-87"0,4 5 7 0,-4 8-5 15,7 8-4-15,3 16 1 16,8 19-5-16,3 4 1 15,8 5-11-15,-1 19-1 0,4 22 2 16,-1 4-4-16,-2 2 2 16,-5 7-5-16,-2 3 0 15,-1-7-1-15,-3-15 1 0,-1-15-4 16,1-11 0-16,0-14-12 16,3-17-7-16,0-12-36 15,0-12-13-15,4-14-80 16</inkml:trace>
  <inkml:trace contextRef="#ctx0" brushRef="#br0" timeOffset="15583.5">16309 12063 288 0,'-4'7'110'0,"4"-7"-86"0,0 0 11 0,0 0 1 16,0 0-7-16,4 0 1 16,3 3-2-16,4 0 0 0,6 0-15 15,11 0 5-15,11 0 3 0,11-3-3 16,3 0 0-16,-4-3-4 15,0 0-1-15,1-3-7 0,-1-1-2 16,0 1-2-16,-3 0-2 16,-7 0 3-1,-4 2 0 1,-6 1-4-16,-8 0 1 0,-7 3-13 16,-3 0-5-16,-11 3-36 15,-4 0-18-15,-7 1-42 16,1-4-18-16,-1-4 5 15</inkml:trace>
  <inkml:trace contextRef="#ctx0" brushRef="#br0" timeOffset="15884.013">16270 12505 280 0,'0'10'104'0,"4"-10"-81"0,3 0 23 0,0 0 3 15,3 0-6-15,4 0 1 16,8 0-9-16,13 0-2 16,11-3-18-16,3-4 4 0,4-2 2 15,0 0-11-15,0-1-3 0,0 1-3 16,3-4 0-1,1 1-2-15,-1-4-2 16,-3-3-17-16,-7 7-6 16,-4-4-51-16,-6-3-19 15,-8 3-78 1</inkml:trace>
  <inkml:trace contextRef="#ctx0" brushRef="#br0" timeOffset="16923.504">17459 11596 244 0,'-21'0'90'0,"14"3"-70"0,-11-3 13 16,11 0-1-16,0 0-6 15,0 0-1-15,0 0-5 0,0 0 0 16,3-3-11-16,1 3 6 0,-1-6 4 15,4-4 1-15,4-5 3 16,6-7-2-16,8-6 2 16,7-4-4-16,6 7 0 15,5 0-4-15,6 6 1 16,-7 7 0-16,-3 5-1 0,-4 7 1 16,-3 4 3-1,-4 5-5-15,-3 7 0 16,-8 9-4-1,-3 0-1-15,-7 3-5 0,-3 3-3 16,-4-2 2-16,-4-1 0 16,1-3-4-16,-1-3 1 15,1 3 0-15,-5-3 0 16,5 3 0-16,-1 0 0 0,1 10 0 16,-1-4 0-16,4 0 0 15,4-3 0-15,3 1-3 16,7-7 2-16,3-4-1 15,4-2 0-15,4-3 0 16,3-1 0-16,4 4 2 0,3 3 2 16,7 0-3-16,4 6 0 15,0-3 1-15,0 0 2 16,-8 3-1-16,-2-3 2 16,-8 6-2-16,-11 0 2 15,-3 3-2-15,-10 4 2 0,-11-1-2 31,-11 4-1-31,-7 0 3 16,-3-1 0-16,-4-2-1 16,-7-1-2-16,-6-6 1 15,-16 1-1-15,1-1-22 0,4-9-10 16,3-1-22-16,11-5-6 16,10-7-23-16,7-6-8 15,7-12-70 1</inkml:trace>
  <inkml:trace contextRef="#ctx0" brushRef="#br0" timeOffset="18485.261">14612 11458 192 0,'-11'-9'71'0,"11"6"-55"0,0-1 13 16,0 4 2-16,0 0-10 16,0 0-1-16,4 7 3 15,3 8 5-15,4 14-15 0,3 15 6 0,0 9 2 0,4 38 0 16,3 18-1-16,0 20-6 16,4 28-4-16,-4 3-1 15,3 22-1-15,-2-10-2 16,-1-6 1-16,3-3-2 15,1-9 0-15,0-22-3 16,0-23 1 0,-1-2-2-16,1-13 2 15,0-9-4-15,-4-13 0 16,0-9 1-16,-3-13 0 16,3-10 2-16,0-8 1 15,0-7 3-15,4-6 1 16,3-7 3-16,4-6 1 15,-1-6-1-15,15-9 1 0,14-13-4 16,18-12-2-16,7-4 4 16,10-6 2-16,25-3-4 15,10-6 1-15,11-1-1 0,22-11 1 16,-1-7-2-16,21 3 1 16,-3 3-2-1,11 6 2-15,10 7-4 0,-7 6 0 0,14 0-1 16,36-3 1-16,-1 6-2 15,-31 6 2-15,-18 7-4 16,-14 6 0-16,-29 9-8 16,-31 10-2-16,-32 6 6 15,-21 6 2-15,-17 3 3 32,-15-2 2-32,-10-4-3 0,-4-3 0 15,-7-3-4-15,0-10-1 16,-3-6 3-16,-4 0 1 0,-4 1 4 15,1-7 1-15,-4-4-4 16,0-5 1-16,0-4-2 16,-4-9 0-16,1-12 2 15,-1-32 2 1,-3-13-1-16,-10-15-1 16,-12-41 1-16,-13-6-1 15,-21-47-3-15,-12 6 2 16,1-16 1-16,0 29 0 15,11 31-3-15,-1 31 2 16,4 22 1-16,7 23 2 0,4 21-1 16,7 19-1-16,-1 12 1 0,8 10-1 15,3 9 0-15,4 10 0 16,0 6 2-16,-4 6 1 16,0 7-1-16,-6 6 1 15,-15 3-2-15,-11 0-1 16,-10-4 1-16,3-2 1 15,-3-3-1-15,-14-4 2 0,-18-3-4 16,-3 4 0-16,-7-1 1 16,-22 7 2-16,-7 3-1 15,-10-1-1-15,-28 11 1 16,-1 5 1-16,-31 7-1 16,7 0-1-16,-21 3-2 15,17 0-1 1,-14 3-9-16,18-7-5 15,3 1-7-15,4 3-2 16,32 3-19-16,17-3-7 16,29-3-113-16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23:47:59.52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17089 1744 236 0,'0'-25'88'0,"3"22"-69"0,1 3 8 0,-4 0-1 0,3 10-8 16,1-1 0 0,3 16 1-16,0 0 2 0,-4 13-11 15,1 12-1-15,-1 6 1 0,1 29 0 16,-1 22 4-16,1 15-1 16,3 35 2-16,0 9-6 15,4 38-3 1,3 12-3-16,3 29 0 15,1 15-2-15,0 16 2 16,3 25-2-16,0 28 2 16,-3 0-4-16,-4 19 0 15,-7 32 3-15,-7 21 1 16,-4 22-1-16,-3 10-2 0,-3 19-2 16,-1 2 1-16,0 10 3 0,1 7 1 15,-1-1-1-15,1 3-2 16,3 4 1-1,0-7-1-15,0-12-3 16,0-22 2-16,3-29-1 0,0-11-2 16,4-39-33-16,0-43-12 15,0-35-40 1,8-41-16-16,2-37-6 16</inkml:trace>
  <inkml:trace contextRef="#ctx0" brushRef="#br0" timeOffset="1019.263">13928 5309 228 0,'-7'4'85'0,"7"2"-66"0,-4 0 8 0,4-6 0 16,4 3-3-16,-1 0 3 16,4 1-4-16,0-1 0 15,7 0-12-15,4 0 7 0,10 0 2 16,11 0-2-16,7 3 2 16,3 1-2-16,4-1-2 0,4 3-2 15,13 1-1-15,8-1-5 16,-1 1-3-16,1-7-2 15,-7 3-3-15,-4-6 1 16,0 0 1-16,-14 0-1 0,10 0 2 16,-10 0-2-1,-7 0-1 1,-4 3-26-16,-10-3-12 0,-7 10-43 16,-4-4-18-16,-7 3-41 15</inkml:trace>
  <inkml:trace contextRef="#ctx0" brushRef="#br0" timeOffset="1736.974">15670 5021 220 0,'11'-22'85'0,"-7"9"-66"0,6-2 10 0,-3 2 2 16,0 1-13-16,0-7 0 15,0 6 1-15,0-2 0 16,-3-4-10-16,-1 3 6 0,-3 1 4 0,-3-1-4 15,-1 0 0-15,1 0-7 16,-4 4 0-16,-4-4-3 16,1 7 2-16,-4 6 2 15,-4-4 2-15,-3 14-3 16,-4 2-3-16,-3 4-2 16,-4 12-3-1,0 0 1-15,-3 6-1 16,0 4 0-16,-1 21 0 15,5 13-3-15,-1 6 2 16,0 4 3-16,-17 93 10 16,35-75-2-1,10-9-5-15,8-3-1 16,10-16 0-16,3-6 2 0,8-13-3 16,10-10 0-16,8-8 3 0,10-7 1 15,0-9 1-15,0-10 2 16,-4 0-1-16,-3-6 0 15,-4-9-1-15,-3-7 2 16,-4-3-3-16,-3-9-2 16,-7-6-2-16,-8-7-3 0,-6-3 1 15,-11-3-1-15,-7 12 0 16,-11-2 2-16,-10 5-6 16,-14 1 1-16,-18 12-10 15,-7 16-2-15,0 6 3 16,7 16 5-16,3 12-12 15,8 4-4 1,10 2-26-16,7-5-9 16,8-7-81-1,9-9-57-15,5-10 84 16</inkml:trace>
  <inkml:trace contextRef="#ctx0" brushRef="#br0" timeOffset="2122.552">13974 6366 280 0,'38'-6'107'0,"1"6"-83"0,28 0 19 0,-32-3 3 16,11 0-9-16,11-1-2 15,27-2-13-15,15 3-4 16,11-3-10-16,24-4 1 0,10 1 2 15,11 6-6-15,18-7-1 0,-3-2-4 16,20-4-1-16,-6-6 1 16,-1 0 0-16,1 0-53 0,-19 13-24 15,-2 0-87 1</inkml:trace>
  <inkml:trace contextRef="#ctx0" brushRef="#br0" timeOffset="2693.261">18468 5488 296 0,'14'6'110'0,"4"-2"-86"0,10 2 11 16,-10-6 1-16,6 3-9 16,8 0 1-1,10-3-2-15,18 0-1 16,14 0-14-16,-3 3 4 0,-1-3 3 16,1-3-10-16,3 0-2 15,4 0-4-15,-4 3-2 0,-7-3-6 16,-4 0-4-16,-6-4-43 15,-8-2-20-15,-3-1-90 16</inkml:trace>
  <inkml:trace contextRef="#ctx0" brushRef="#br0" timeOffset="3341.599">20232 4983 232 0,'25'-28'88'0,"-15"12"-69"0,1-6 11 0,-4 10-2 31,-4-4-10-31,1-3 0 16,-4-2-5-16,0-11 0 0,-4 4-7 15,1 0 7-15,-1 0 4 0,-3 2 2 16,0 4 3-16,-3 4-1 16,-1-1-1-16,-3 9-6 15,-4 10-4-15,1 7-1 16,-5 5 1-16,-2 16-1 0,-5 7 2 16,1 6-2-16,-7 9 2 15,-7 6 0-15,-1 26 1 16,1 9 0-16,0 3 2 15,3-6-5-15,11 3-1 16,10 6-4-16,11-6-1 16,17-19-1-1,15-6 1-15,10-16-2 16,4-9-1-16,4-10 3 16,2-9 2-16,12-10-2 15,-1-5 0-15,1-14 1 16,-1-5 2-16,1-13-3 15,-8-10-2-15,-7-9 0 0,-10 7-1 16,-7-1 2-16,-11-3 3 0,-14 13-2 16,-18 0-2-16,-20 6 0 15,-12 6-1-15,-6 7 0 16,-4 9 2-16,-7 9-3 16,-4 10-2-16,1 13-1 15,10 2 3-15,10 7-11 16,11-7-2-16,8-6-37 0,9-6-14 15,8-3-29-15,11-6-9 16,6-10-43 0</inkml:trace>
  <inkml:trace contextRef="#ctx0" brushRef="#br0" timeOffset="3679.554">18704 6109 264 0,'-3'13'101'0,"13"-10"-78"0,15 0 15 0,-7-3 2 0,17 0 0 15,14 3 5-15,8 0-7 16,6-3 0-16,18 0-22 15,25-3 2-15,4 0 2 0,13 0-2 16,25 3-1-16,-3 3-7 16,17 6-4-1,8 1 1-15,-1 5 0 16,11 1-3-16,-11-7-3 16,-10 4-5-16,3-4-2 15,-14-9-37-15,-21 7-14 16,-17-7-53-16,-12 0-20 15,-20-7-15 1</inkml:trace>
  <inkml:trace contextRef="#ctx0" brushRef="#br0" timeOffset="4443.13">16083 2500 228 0,'-10'13'88'0,"-1"-4"-69"0,-3 7 6 0,7-7-2 0,-7 10 4 31,-7 15 6-31,-4 20-6 16,-7 18-2-16,0 12-14 16,-3 39 0-16,-7 12 0 0,-11 34-2 15,-18 25 0-15,-13 51-8 0,-1 15 0 16,-7 16-1-16,-3 25 2 16,0-34-1-16,7 2-1 15,13-34 1-15,15-12-1 0,15-25-22 16,6-32-10-16,11-19-33 15,10-18-11-15,11-17-42 16</inkml:trace>
  <inkml:trace contextRef="#ctx0" brushRef="#br0" timeOffset="5013.038">13466 8827 220 0,'-18'7'85'0,"18"-7"-66"0,0 0 3 0,0 0-1 16,7-3 2-16,7-1 3 15,7 1 2-15,11-3 0 0,10 0-15 16,11-4 5-16,4 1 3 0,6 0-5 15,8-1-1-15,13 1-5 0,5-1-1 16,-5 1-3-16,-6 3-1 16,-1 3-3-16,1-1-2 15,-7 4-19-15,-4 0-10 16,-11 0-65-16,-6 0-28 0,-19-6 1 16</inkml:trace>
  <inkml:trace contextRef="#ctx0" brushRef="#br0" timeOffset="5567.962">14884 7909 280 0,'14'-32'107'0,"-7"23"-83"0,3 6 10 0,-2-3 0 0,-8 6-6 16,0 6 3-16,-4 3-11 0,-3 13-4 15,-4 13-9-15,-3 9-5 0,-3 3 1 16,-1 0-4-16,0 0 0 16,4 0 1-16,4-7 0 15,3-8-3-15,7 2 0 31,3-5 2-31,8-4 2 0,6-3-2 16,12-7-2-16,9 1 2 16,8-4 2-16,11 14 0 15,-4 5-1-15,-1 10-2 16,-2 3 1-16,-4 3 3 16,-4 0 1-16,-7-3-1 15,-6-1 1-15,-8 1 7 0,-4 0 5 16,-10 3 4-16,-7 3 3 15,-3-6-10-15,-8-3-2 16,-6-6-4-16,-12 2-1 16,-6-9-6-16,-7-6 1 15,-8-3 0-15,-6-3 0 0,3-7-3 32,0-6 0-32,0 4-27 15,7-14-10-15,4 4-11 16,7-9-1-16,7-10-45 0,10-6-17 15,4-4 5 1</inkml:trace>
  <inkml:trace contextRef="#ctx0" brushRef="#br0" timeOffset="5868.836">14912 7802 304 0,'-14'10'112'0,"14"-7"-87"0,3 3 4 0,4-3-4 15,4 0-4-15,7 0 2 16,6 1-1-16,12-4 1 0,6 0-13 16,4-4 3-16,3-2 1 0,4-3-5 15,4-1-3-15,6 1-3 16,8-1 0-1,3 1-2 1,-4 0-1-16,-6-1-24 16,-8 4-11-16,1 6-44 0,-4 0-17 15,-4 9-43 1</inkml:trace>
  <inkml:trace contextRef="#ctx0" brushRef="#br0" timeOffset="6200.928">15752 8370 280 0,'-11'6'107'0,"14"-3"-83"0,5 6 13 0,-5-2 1 0,4 5-5 16,0 10 3-16,4 10-7 15,3 8-3-15,0 7-14 0,4 0-3 0,3 4 1 16,0-4-6 0,4 3-2-16,-4-13 1 0,11 20 0 15,-4-4-1-15,0 0 1 16,0-12-20-16,-3-9-8 15,0-14-31-15,-4-8-15 16,0-10-81-16</inkml:trace>
  <inkml:trace contextRef="#ctx0" brushRef="#br0" timeOffset="6517.256">16284 8461 288 0,'-14'25'107'0,"11"-7"-83"0,-1 17 15 0,4-16 1 0,-3 9-18 16,-1 7-2-16,-3 2 1 16,-4 16 1-16,1 10-11 15,-4 25 2-15,0 3 3 0,-4-3-6 0,-3 12-1 16,-4 13-5-1,0-10-3-15,8-24 2 0,-4 9 0 16,-1-4-4-16,5-2-1 16,3-1-6-16,3-12 0 15,0-12-34-15,8-13-14 16,3-13-55 0,7-15-22-16,0-16 17 15</inkml:trace>
  <inkml:trace contextRef="#ctx0" brushRef="#br0" timeOffset="7064.982">16905 8156 220 0,'-3'7'82'0,"6"-7"-64"0,4 3 24 0,0-3 6 15,4 3-8-15,6 0 2 16,5 0-11-16,9 0-4 0,8-3-15 16,4-3 1-16,2 0 3 0,15 0-4 15,11 0-2-15,3 0-5 16,-3-4-2 0,-8 7-1-16,-3 0 1 15,-14 7-4-15,-11-4 0 16,-7 0-39-16,-6 0-18 15</inkml:trace>
  <inkml:trace contextRef="#ctx0" brushRef="#br0" timeOffset="7334.17">16891 8743 288 0,'7'12'110'15,"7"-5"-86"-15,14-4 7 0,-10-3-4 0,10 0-2 16,8 0 2-16,2-10-6 16,5 4 0-16,6-3-12 15,15-4-3-15,3 1-2 0,0-1-2 16,-4 0-2-16,-3 7-6 15,-3 0-1-15,-8 3-105 0,7-3-47 16,1-7 30 0</inkml:trace>
  <inkml:trace contextRef="#ctx0" brushRef="#br0" timeOffset="7974.164">18584 7689 252 0,'4'-47'96'0,"-4"32"-75"0,3 2 8 16,1 7-1-16,-4 6-6 0,0 9 1 15,3 10-1-15,1 6-2 0,0 10-10 16,-1 2-2-16,1 23 2 0,-1 12 5 16,1 13 3-16,-1 2-5 15,-3 4 0-15,0 10-8 16,-3 2-3-16,-1-6-1 16,1-6 1-16,-1-9-1 15,1-10 2 1,-1-6-2-16,4-7-1 15,0-9-10-15,0-9-4 16,4-6-26-16,3-13-12 16,0-10-5-16,3-12-1 15,4-9-63 1</inkml:trace>
  <inkml:trace contextRef="#ctx0" brushRef="#br0" timeOffset="8568.8">19336 7805 236 0,'-4'-12'90'0,"1"5"-70"0,-1-2 10 15,4 3-1-15,-3-4-2 16,-4 10 1 0,0 0-4-16,-4 0-1 15,0 7-12-15,-3 2-2 0,-3 7 1 16,-1 6-4-16,-3 12 2 16,0 13-5-16,-1 13 0 15,5 6 3-15,-1 6 1 0,4 6 1 16,0 13 2-1,3 6-3-15,8-6-2 0,3-9 0 0,3-4-1 16,8-9-2-16,7-9 1 16,3-16 0-16,14-7 1 15,14-15 2-15,8-12 1 16,3-7-1-16,0-10 1 16,-4-8 2-16,1-7 2 15,-1-10 1 1,1-15 2-16,-4-12-1 15,-4-7 0-15,-10 0-5 16,-11 3-3-16,-14-9 0 16,-17-22-1-16,-19-3-5 15,-9 0-1-15,-8 0-4 16,-7-4 1-16,-10 4-6 16,-4 16-3-16,0 27 3 0,3 20 2 15,4 15-9-15,7 19 0 16,8 16-37-16,6-1-15 15,11 7-91 1</inkml:trace>
  <inkml:trace contextRef="#ctx0" brushRef="#br0" timeOffset="9809.745">13935 9787 244 0,'-18'9'93'0,"15"-9"-72"0,-1 0 11 0,4 0 1 15,0 0-9-15,0 0 0 16,0 0-9-16,4 0-2 16,6 0-7-16,8 0 5 0,10 0 2 15,18 0 5 1,14 0 3-16,7-9 0 16,18 3-1-16,27-7 1 15,8-3 1-15,25-2-6 16,14-4-1-16,3 0-7 15,21-7-3-15,-13 8-2 16,-8-5 0-16,4 8-2 0,-18 2 2 16,-21 7-2-16,-18 2-1 0,-17 14 3 15,-14 2 0-15,-18 4-1 16,-14 2 1-16,-15 4-35 16,-13 0-13-1,-7-4-18-15,-4-5-4 16,-7 6-36-16,3-7-16 15,1-6 8-15</inkml:trace>
  <inkml:trace contextRef="#ctx0" brushRef="#br0" timeOffset="10157.536">14192 10768 252 0,'4'-6'96'0,"6"3"-75"0,8 0 23 0,-7 3 5 0,6 0-13 15,4 3-1-15,4 0-11 16,7-3-5-16,10 0-11 16,15-3-3-16,6-3-1 0,4-4 0 15,-3-2 0 1,-4 2-5-16,0 1-1 16,-7-1-48-16,-4 7-21 15,0-3-79 1</inkml:trace>
  <inkml:trace contextRef="#ctx0" brushRef="#br0" timeOffset="10684.459">15198 10220 340 0,'0'-10'126'0,"3"7"-98"0,4 3 8 16,-3 0-5-16,-1 3-6 16,1 7 0-16,-4 5-14 15,-4 4-4-15,-6 9-5 16,-4 7-2-16,-4 12 3 0,0 0-2 16,4-6-1-16,4-7-2 0,6-3 1 15,4-5 1-15,7-11 0 16,7 4-3-16,7-10 0 15,4 1 2-15,3-10 0 0,1 6 1 16,2-3 0-16,8-3 0 16,3 10 0-16,8-4-3 15,3 3 2-15,0 4 1 16,-4 6 2-16,-7 0-1 16,-3 2-1-1,-7-2 3-15,-7 6 0 16,-8-3 10-16,-6 3 6 15,-11 0-6-15,-7 1 0 16,-11 2-7-16,-14 3-2 16,-13 4-2-16,-8-1-2 15,0-3 1-15,-4-2-1 16,4-7 0-16,0-7 0 0,1-5-22 16,2-10-8-16,8 0-23 15,7-13-6-15,10-12-46 16,14-9-18-16,4-1 5 15</inkml:trace>
  <inkml:trace contextRef="#ctx0" brushRef="#br0" timeOffset="10994.711">15138 10154 300 0,'3'6'112'0,"4"0"-87"0,7 1 11 0,-3-1 0 0,3-3-5 16,4-3 2-16,3 6-1 15,0-6 0-15,7-6-17 16,11-3-2-16,14-1 0 15,7-6-7-15,0-2-1 16,-4 2-3-16,-3 0 1 16,-7 4-31-16,-3-1-13 15,-5-2-109 1,8 2-80-16,-3-3 86 16</inkml:trace>
  <inkml:trace contextRef="#ctx0" brushRef="#br0" timeOffset="11805.92">18052 9467 272 0,'3'0'104'0,"8"0"-81"0,6 0 9 0,-2 0 1 16,2-3-6-16,11-6 2 0,25-7-5 15,28-6-1-15,11-6-12 16,21-7 2-16,25-6 1 0,-1-6-3 15,25-6-1-15,1-3-9 16,-15 2 0-16,4 4 1 16,-4 13 1-16,-21 8-1 15,-21 4 1 1,-18 10-4-16,-18 5 0 16,-17 1 1-16,-14 15 2 0,-11 3-54 15,-14 4-22 1,-3-4-73-16,-18 13-45 15,-14-3 88-15</inkml:trace>
  <inkml:trace contextRef="#ctx0" brushRef="#br0" timeOffset="12121.469">18277 10160 296 0,'15'-3'112'0,"-1"-3"-87"0,14-4 9 0,-10 1-1 15,10-4-8-15,11-2 3 16,3-4-12-16,4-3-4 0,3-3-7 15,11 0-2-15,7 0 3 16,4 3-5-16,3 3-1 16,-11 3-20-16,-6-3-7 0,-4 7-43 15,-8-1-18-15,1 7-42 16</inkml:trace>
  <inkml:trace contextRef="#ctx0" brushRef="#br0" timeOffset="12617.545">19290 9436 316 0,'-11'-19'118'0,"15"13"-92"0,3 6 15 15,-4 0 0-15,1 9-21 16,-1 0-6-16,-6 17-4 15,-4 5 0-15,-7 7-5 16,-4-1-5-16,1 1-1 0,-1-1 1 0,4-5 0 16,3-10-3-16,4 3 2 0,4-6-1 15,3-7 0-15,10-2 2 16,11-4 2-16,8-3-3 16,9 0-2-16,8-3 2 15,4 0 0-15,-1 0 1 16,-3 3 0-16,0 0 4 15,0 4 5 1,3-1-3-16,-3 3 2 16,0 7 4-16,-7 3 4 0,-4 3-2 15,-11 6 0-15,-6 3 0 16,-11 4 4-16,-7-1-8 16,-10 1-3-16,-8-4-2 15,-7-3-1-15,-3 4-2 16,-7-1-2-1,-4-3 1-15,-7-6-1 16,-7-3 0-16,0-6 0 16,0-7-33-16,4-6-13 15,7-6-26-15,6-7-9 16,8-6-78-16</inkml:trace>
  <inkml:trace contextRef="#ctx0" brushRef="#br0" timeOffset="12861.088">19315 9329 320 0,'-7'-6'121'0,"17"6"-95"0,8 0 16 0,-4 0-1 0,7 0-17 16,7-3-1-16,8-4-11 15,2-2-3-15,5-3-5 16,3-4-3-16,6-3 2 0,5-3-2 15,-1 0-1-15,-6 3-2 16,-4 4-1-16,-8 2-47 16,-6 4-21-1,-4 2-85 1</inkml:trace>
  <inkml:trace contextRef="#ctx0" brushRef="#br0" timeOffset="13450.612">15586 12571 260 0,'-7'0'99'0,"10"3"-77"0,4 4 13 0,0-4 3 16,4 6-9-16,7 7 0 0,6 6-1 16,4 12 0-16,1 13-15 15,2 13-1-15,8 3-1 0,4-1-6 16,2-2-1-16,5-1 0 0,-1-2 0 16,-3-7-2-16,-4-3-2 15,-3-9-2-15,-4-7 1 16,-6-9-28-16,-5-6-13 15,-6-7-71-15,0-3-32 16,-4-2 27-16</inkml:trace>
  <inkml:trace contextRef="#ctx0" brushRef="#br0" timeOffset="13770.259">16284 12521 260 0,'-10'-19'99'0,"10"13"-77"0,3 6 11 0,1 0 2 15,3 9-6-15,0 16 1 0,0 7-9 16,-4 15 0-16,-3 28-12 16,0 13 1-16,-3 6 1 0,-4 16-2 15,0 15 0-15,0 7-5 16,-4 6-3-16,1 12 0 0,-1-12 1 15,-3-9-1-15,7 2-1 16,3-5-2-16,1-16 1 16,3-23 1-16,0-14 0 15,3-20-31-15,1-16-14 32,-1-18-48-32,4-19-20 0,7-19-5 15</inkml:trace>
  <inkml:trace contextRef="#ctx0" brushRef="#br0" timeOffset="14226.993">16718 12756 264 0,'-10'19'101'0,"10"-13"-78"0,3-3 9 15,1-3 0 1,3 7-7-16,3-4 3 16,4-3-1-16,11 0 3 15,7-3-16-15,14-4 5 0,7-2 4 0,-11 6-8 16,21-3-3-16,-3-4-3 16,0 7-1-16,4-3-7 15,-1 0 0-15,1-1-1 16,-4 4 2-16,-11 0-1 0,-6 3-1 15,-12 0-13-15,-6 0-4 16,-11 3-37-16,-14 0-16 16,-7 4-89-1</inkml:trace>
  <inkml:trace contextRef="#ctx0" brushRef="#br0" timeOffset="14478.982">16859 13223 288 0,'-17'29'110'0,"24"-23"-86"0,10 0 16 0,-3-6 2 31,11-3-8-31,14-3 1 16,7-4-7-16,7-5-3 0,0-1-13 15,10-3-3-15,4 0 1 0,0 1-8 16,0 2-1-16,-7 0-1 15,-7 1 0-15,-4 2-44 16,-6 0-18-16,-8 1-97 16,4-10-51-16,-4-3 99 15</inkml:trace>
  <inkml:trace contextRef="#ctx0" brushRef="#br0" timeOffset="14826.716">17875 12753 260 0,'7'13'96'0,"7"-4"-75"0,11 0 17 15,-11-9 1-15,7 0-12 16,8 0-1-16,2-9-11 16,5 0-4-1,2-1-6-15,5-5-4 0,3-1 0 16,3-3-8-16,0 3 0 15,1 1-59-15,-4-1-23 16,-4 3-37 0</inkml:trace>
  <inkml:trace contextRef="#ctx0" brushRef="#br0" timeOffset="15387.013">18369 12107 236 0,'-14'-6'88'0,"18"0"-69"0,3-1 17 15,0 1 5-15,3-6-9 16,8-4 1-16,7-9 2 15,6-3 2-15,5-1-20 0,2 4 8 0,1 6 3 16,7 10-4-16,3 12 0 16,8 16-7-16,3 9-2 15,-7 7-3-15,-7 2 0 0,-8 1-2 16,-9 3 1-16,-8 9-4 16,-7 9-2-16,-10 7-2 15,-15 3 0-15,-10-3-2 16,-11 0-1-1,-7 16 3-15,4 8 0 16,0-5-1-16,6-10-2 16,5-12-2-16,6-3-1 15,8-10 2-15,2-9 0 16,5-10-4-16,6-6 1 16,8-6 2-16,7-7 1 15,13-5 1-15,8-7 2 0,4-4 1 16,2-2 1-16,1-3-2 0,0 3 1 15,0-1-2 1,-4 1-1-16,1 0 1 16,-8-1-1-16,-3 1-27 0,-8 0-9 15,-2 3-22-15,-5-3-8 16,-6-4-29-16,-1 7-10 0,1-6-30 16</inkml:trace>
  <inkml:trace contextRef="#ctx0" brushRef="#br0" timeOffset="17150.082">15025 11841 224 0,'-14'-22'85'16,"14"22"-66"-16,-4 9 8 0,4 7 0 0,4 25 6 16,3 12 6-16,3 13-7 15,8 40-4 1,3 20-16-16,4 37 1 0,3 25 3 15,0 41-10-15,-3 9-4 16,0 29 1-16,-1 9 2 16,-2-16 0-16,-5-19 0 15,-3-12 1-15,0-38 3 16,1-28-2-16,-1-18-2 16,0-20-2-16,3-21-3 0,1-23 1 15,0-15-1-15,-1-16 2 16,4-12 1-16,4-10-4 15,7-9 1-15,10-16 2 16,8-3 3-16,10-13 4 16,17-12 2-16,29-6-3 0,7-7-3 15,21 1 0 1,21-10 1-16,15-7-1 16,24-18 0-16,3-12 1 15,22-7 3-15,-4 15-4 16,18-2-3-16,-4 3-1 15,8-1-1-15,-15 4 0 16,7 16 0-16,-21 6 0 16,4 3 0-16,-15 15 0 0,8-2 0 15,-21 6-3-15,-22 6 2 16,-25 9-4-16,-27 4-1 16,-22 2-4-16,-18 4 1 15,-17 3 0-15,-7 0 1 16,-14 0 2-16,-11 0 4 15,-7 0 3-15,-7-3 2 0,-7-6-4 16,-3-4-1-16,-1-15 1 16,-6-13 0-16,-1-15 1 15,-3-26 0-15,-4-9 0 16,-6-15 2-16,-5-38-3 16,-9-4 0-16,-15-46 1 0,-7-7 0 31,0-43 0-31,3-14 0 0,-3-11-3 15,0-1 2-15,0 29 1 16,4 43 2-16,0 29-1 16,3 28-1-16,3 31 1 15,8 22 1-15,3 22-1 16,4 10-1-16,3 15-2 16,0 4 1-16,1 8 1 0,-1 10 2 15,0 4-1-15,-3 5-1 16,0 4-2-16,-4 6 1 15,-7 6 3-15,0 4 1 16,0 2-1-16,0 1-2 16,15-4 1-16,-29-9 1 15,-11 0 1-15,-14 0 1 0,1 0-2 16,-8-9-2-16,-21 9 1 16,-17 0-1-16,-5 9-3 15,-30 16 2-15,-12 19 1 16,-27 13 0-16,-4 12 0 0,-25-3 0 15,7 18 0-15,-18 7 0 32,19 0 0-32,-8-6 0 0,21-10-16 15,22-12-4-15,10-13-14 16,18 0-7-16,27-12-32 16,37-10-14-16,9-3-42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23:48:22.82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16701 1534 196 0,'-4'0'74'15,"4"0"-58"-15,0 0-4 0,4 7 53 16,-1 11-20-16,1 7-12 16,-4 22-8-16,0 19-16 15,0 10 1-15,0 8 3 0,0 17-3 16,0 15 2-16,0 18-5 15,3 26-2-15,1 7-2 0,-1 27 0 16,1 19-2-16,3 22 2 16,0 13-4-16,0 28 0 15,0 22 5-15,0 9 2 0,0 16-5 16,0 19 0-16,0 25-1 16,0 9 0-16,0-6 0 15,-3 6 0-15,-1 10 0 31,-3 9 0-31,0 9-3 0,-3-2 0 16,-4 5 2-16,-4-2 2 16,-3 12 0-16,-4-3-1 15,-3-4-4-15,0-14 0 16,0-45 0-16,0-10 2 16,-4-55-15-16,4-20-3 0,0-43-34 15,7-41-13-15,-1-29-53 16</inkml:trace>
  <inkml:trace contextRef="#ctx0" brushRef="#br0" timeOffset="5022.853">9564 4801 276 0,'-4'0'104'0,"8"-3"-81"0,-1-3 12 0,1 6 0 0,3 6-6 15,0-3 1-15,4 10-6 16,3-4-1-16,3 4-12 15,12 0 2-15,6-4 1 0,11 0 1 16,7-2 1-16,7-4-4 16,3-3 0-1,22-3-3-15,10-4 2 16,4-5-2-16,3-1 2 16,18-6-2-16,7-6 0 15,-7 0-5-15,10 0-3 16,12 0 2-16,-8 3 2 0,7 3-7 15,10 1-3-15,-6 2 5 16,-4 6 1-16,14-2 3 0,-3 2 0 16,-7-2-7-1,10 3 0-15,-7 2 5 0,-7 4 4 16,4 0-3-16,0 6-2 16,-15 7 0-16,-6-1-1 15,3 0 2-15,3 1 1 31,-10-4-4-31,-7-6 1 0,7 0 2 16,7-6 3-16,-7-1 0 0,-11-2 2 16,1 0-4-16,2 2-2 15,19 1 2-15,-18 6 0 16,-18 3-1-16,-14 0-2 16,0 1 1-16,-7-1 1 15,-3 3-3-15,-8-3 0 0,-6 0-1 16,-11 0 0-16,-4-3 4 15,-7 0 1-15,-3 0-4 16,-7 0 1-16,0 0 0 16,-4 0 2-16,-4-3-3 15,1 0 0-15,-4-3 1 16,0 0 2 0,0-1-1-16,0-2 2 15,4 3-2-15,-4-1-1 16,0 1 1-16,0 0-1 15,1 3-3-15,-1 3 2 16,3 0 1-16,1 0 0 0,0 0 0 16,3-3 0-1,0-4-3-15,4 7 2 0,-1-9 3 0,1 9 1 16,-4-10-10-16,-3 10-3 16,-4-3-22-16,0 3-9 15,-3 0-18-15,-1 0-8 16,-3 3-17-16,0-3-5 15,-3 10-45 1</inkml:trace>
  <inkml:trace contextRef="#ctx0" brushRef="#br0" timeOffset="6470.206">13257 6137 184 0,'22'-81'71'0,"-15"52"-55"0,3-8 15 0,-3 24 3 16,0-6-4-16,-3 1 0 16,-1 5 0-16,-3 1 1 15,-3 2-16-15,-1 4 6 0,-6 3 3 16,-4 6-6-16,-11 3-3 16,-7 10-4-1,-3 9 0-15,-7 16-4 16,-1 12-2-16,1 7-2 15,-4 5-3-15,0 1-2 16,0 3 1-16,0 3 1 16,4-3 2-16,10-3-3 15,11-16 0-15,11-12-1 16,10 0 0-16,10-16 2 0,11-7 0 16,8-8 0-16,6-4 2 15,14 0 1-15,11 0 1 16,7 3-2-16,0 4-2 0,-3 8 1 15,-8 11-1-15,-3 2 2 16,-3 3 3-16,-5 7 2 16,-6 19 3-16,-4 6-3 0,-10 3 1 15,-11-7-5 1,-14 1 0-16,-10 0 3 0,-4 3 3 16,-11 6-2-16,-7 3 1 15,-10-9-5-15,-11-10-2 16,-7-12-3-16,0 0 1 31,7-13 1-31,4-9 2 0,3-6-1 0,7-7-1 16,4-9-2-16,10-6 1 15,7-13-1-15,11-12 0 16,7-16 0-16,7-6 0 16,7-10 2-16,15-12 2 15,13-32-1-15,14 0-1 16,8-9 3-1,-1-28 0-15,5 0-4 16,9 0 1-16,11-26 0 16,-3 20 2-16,-7 6-1 15,-11 6 2-15,-4 3-4 0,-13 13 0 16,-8 15 1-16,-10 10 0 16,-15 9-5-16,-10 16-1 15,-10 22-6-15,-11 22 0 0,-18 21 1 16,-21 20 2-16,-14 15 3 15,0 25 4-15,3 13-1 16,8 13-1-16,7-7-6 16,10-6-2-16,11-4-22 15,10 10-8-15,11-9-22 16,7 6-8-16,14-13-47 16</inkml:trace>
  <inkml:trace contextRef="#ctx0" brushRef="#br0" timeOffset="7075.052">14552 6307 212 0,'25'-38'79'0,"-18"22"-61"0,3-3 15 0,-6 13 3 16,-4 6-7-16,3 3-2 15,-3 7 0-15,-3 5 0 16,-4 7-14-16,-4 7 3 0,-3 8 4 16,-7 13-2-16,-4 22 1 15,1 4-6-15,-5 2-3 16,1 10-3 0,-4 6-2-16,1 9-3 15,-5-9 1-15,1-9-2 16,3-13-1-16,4-6-2 15,3-13 1-15,4-6 1 16,0-6 0-16,4-3-22 0,-1-13-8 16,4-6-16-16,0-7-6 15,0-5-58-15,3-7-55 16,4-4 56-16</inkml:trace>
  <inkml:trace contextRef="#ctx0" brushRef="#br0" timeOffset="7359.882">14005 6470 260 0,'7'-22'99'0,"7"15"-77"0,8-2 11 0,-12 9 0 15,8 0-5-15,35 16 29 16,-25 6-29-1,4 25-15-15,-1 12 1 0,-2 10 0 0,-1 6-3 16,-3 16-1-16,3 13-4 16,-3-4-1-16,3-9-6 15,0 0-1-15,0-6 3 0,4-10 1 16,0 0-5-16,-1-18 0 16,1-14-45-16,0-14-21 15,0-14-90-15</inkml:trace>
  <inkml:trace contextRef="#ctx0" brushRef="#br0" timeOffset="7961.028">15946 6385 236 0,'-4'12'88'0,"11"-5"-69"0,11-1 17 0,-8-3 3 15,11 0-10-15,8 0 0 16,10 1-5-16,3-1-1 16,11-3-12-16,17-3 2 0,19-1 3 15,2-2-6-15,-3 0-3 0,8 3-2 16,6 0-1-16,-3-1-2 15,-11 4 1-15,-10 0-4 0,-15 4 0 16,-6-1 1-16,-12 0 2 16,-9 0-12-16,-12 0-6 15,-10 3-38-15,-6 1-17 32,-12 5-69-32</inkml:trace>
  <inkml:trace contextRef="#ctx0" brushRef="#br0" timeOffset="8234.207">16111 6952 260 0,'-3'10'96'0,"17"-10"-75"0,11 6 14 0,-8-6 3 16,8-6-5-16,7 3 1 15,21-7-11-15,10 1-3 16,11-1-12 0,0 4-1-16,-3 0 3 0,6-3-6 15,1 2-2-15,3 1-1 16,-3 3 1-16,-8 0-12 0,-3 0-6 16,0-1-40-16,4-2-16 15,7 0-69 1</inkml:trace>
  <inkml:trace contextRef="#ctx0" brushRef="#br0" timeOffset="8658.632">18606 5821 244 0,'0'-16'93'0,"-4"16"-72"0,8 6 20 0,-1-3 4 0,1 13-10 16,-1 9-3-16,-3 19-14 16,0 15-6-1,-3 20-7-15,-4 2-2 0,-4 1 3 16,-3 21-1-16,-4 7 0 16,1-10-3-16,-1-9-2 15,-3-3-4-15,3-3 0 0,0-7-18 16,4-3-8-16,4-15-35 15,3-7-14-15,3-21-42 16</inkml:trace>
  <inkml:trace contextRef="#ctx0" brushRef="#br0" timeOffset="9205.729">19149 5930 296 0,'3'-9'112'0,"4"9"-87"0,-3 0 20 15,-4 0 4-15,0 0-9 16,3 0 1-16,-3 9-17 16,-3 1-6-16,-8 5-11 15,-3 7-7-15,-10 13-1 0,-12 6 1 16,-3 2 2-16,4 1-3 0,0-3-2 15,7-6-1-15,6-4 3 16,8-6 0-16,7-3 1 16,7-3-3-16,7-7 2 0,7 4 1 15,8-7 2-15,2-2-3 16,5-1 0-16,-1-3 1 16,4 3 2-1,3 1-3-15,4-1 0 16,6 3 1-16,8 7 0 15,0 6 2-15,0 22 1 16,-3 6-4-16,-5 0 1 16,-2 7 0-16,-8-10 2 15,-7 0-1-15,-3-7 2 16,-7-5 13-16,-8-1 7 0,-6-5-3 16,-8 2-1-16,-10-6-9 15,-11-3-2-15,-13-3-6 16,-12 0-4-16,-6-10 1 15,-1 7 2-15,1-13-5 16,-1-3 1-16,-3-6-21 16,1-7-7-1,6 4-15-15,10-10-4 16,12 6-19-16,9-6-9 16,15-2-64-1</inkml:trace>
  <inkml:trace contextRef="#ctx0" brushRef="#br0" timeOffset="9551.391">19173 5874 268 0,'-24'-3'101'0,"20"0"-78"0,1 3 17 15,3 0 3-15,0 0-19 16,0 0-5-16,0 0 5 16,7 0 4-16,0 0-14 15,7 0 3-15,4-4 1 0,10 1-2 16,11-3 1-16,10 0-7 0,7-4-2 31,1 1-4-31,-1 3-3 0,1-4 0 16,3 10-1-16,0-3 0 15,0-3 2-15,-4 6-23 16,-3-10-8-16,-7 1-32 16,-7 0-12-16,-4-1-82 15</inkml:trace>
  <inkml:trace contextRef="#ctx0" brushRef="#br0" timeOffset="10302.55">12806 8100 212 0,'0'-6'79'0,"7"3"-61"0,7-4 12 0,-3 4 2 15,3 0-6-15,7-3-1 16,11 0-2-16,21-4 0 16,24-6-13-16,11-2 8 0,22-11 2 15,24 11-4-15,0-7-1 0,21-1-5 16,11-2 1-16,-4 9-2 16,15-3 0-16,-12 4-3 15,5 5-1-15,-1 1-3 16,-17 5-2-16,-22 4 3 0,-10 3 0 15,-21 6-19-15,-21 1-9 32,-26 2-71-32,-16 7-32 0,-12 3 0 15</inkml:trace>
  <inkml:trace contextRef="#ctx0" brushRef="#br0" timeOffset="11057.599">14108 8291 268 0,'-15'-9'101'0,"8"9"-78"0,-7 0 6 0,7 0 0 15,-7 0-12-15,-3 9 1 16,-5 4-9-16,-2 3-3 16,-1 5-3-16,-3 8 0 0,0 15 2 0,-1 3-2 15,5 3 0-15,-1-3-1 16,4-3-2-16,3-7-2 15,8 4 1-15,6-10 1 16,8-5 0-16,6-8 0 16,8 1 2-16,10-9 1 15,14-10 1-15,22 0-2 0,10 0 1 16,3 6-2-16,-2-3-1 16,2 10 1-16,-3 5-1 15,-3 7 2-15,-11 13 1 16,-14 3 12-16,-11 9 7 0,-14-6 2 15,-10-3 3-15,-15-4-6 32,-10-2-3-32,-7-4-10 15,-7-3-5-15,-4-3-2 16,-3-3-1-16,-4-3 0 0,-4-6 0 16,-2-4 0-16,-1-6 2 15,3-6-1-15,5-9-1 16,6-10-2-16,11-16 1 15,14-15-1-15,10-10 0 0,11-6 2 16,7 3 0-16,4-22 0 16,3-12 0-16,4-3-3 15,0 2 2-15,-4-5 1 16,-7 2 2-16,-7 16-1 16,-7 19-1-16,-7 16 1 15,-7 22-1 1,-10 21-3-16,-11 20 2 15,-11 12-4-15,-7 9-1 16,0-3-26-16,4 0-11 16,10-2-16-16,7-5-3 15</inkml:trace>
  <inkml:trace contextRef="#ctx0" brushRef="#br0" timeOffset="11841.038">18140 7423 228 0,'0'3'88'0,"3"-3"-69"0,1 0 13 16,3 0 0-16,4 0-4 16,3 0 3-16,3 0-2 15,12 0 0 1,13-3-16-16,14 0 5 0,11-1 3 16,4-5-5-16,21-3 1 15,20-7-6-15,12-3 1 16,14-3-5-16,13-7-2 15,-10 4-2-15,0 0-3 16,-6 9 1-16,-16 0 1 16,-20 13-3-16,-21 3 0 0,-22 6-12 15,-13 3-5-15,-15 4-41 16,-14 5-19-16,-14-2-72 16</inkml:trace>
  <inkml:trace contextRef="#ctx0" brushRef="#br0" timeOffset="12596.883">19022 7705 284 0,'3'-19'107'0,"1"10"-83"0,-4 2 6 0,0 4-1 15,-4 3-12-15,-3 3 1 16,-3 7-11-16,-8 6-2 16,-7 5-3-16,-3 5-2 0,-4 2 3 0,1 3-2 15,-1 4 2-15,4 2-2 0,3 1 2 16,0 0-2-16,11-4-1 15,4 0-2-15,6-5-1 16,8-7 2-16,10-7 0 16,17-5 3-16,8-7 1 15,11-3-4 1,3-3-1-16,-1-4 1 16,1 7 2-16,4 4 0 15,3 5 2-15,0 0-4 16,0 10 0-16,-7 0 3 15,-7 6 1-15,-11-3 7 16,-7 3 4-16,-7 0 1 16,-10 0 1-16,-11 0-2 0,-11 4-1 15,-10 2-5-15,-11 3-3 16,-10 7 0-16,0-3-1 16,-4-4-5-16,-4-2 1 15,1-1 0-15,0-9 0 16,3-9 0-16,3-10 0 0,5-13 0 31,9-12 0-31,12-9-3 16,10-7 2-16,14-2 1 0,10-7 2 15,8-13-3-15,7-15 0 16,3-10 1-16,4-3 2 16,10 0-3-16,8-15 0 15,-4 0 1-15,-8 12 0 16,-9 15 0-16,-12 17 0 0,-13 12 2 15,-14 9 1-15,-12 10-4 16,-9 12-1-16,-8 7-10 16,0 9-5-16,0 6-31 15,-3 4-11-15,3-1-56 16,1 10-63 0,-1-4 57-1</inkml:trace>
  <inkml:trace contextRef="#ctx0" brushRef="#br0" timeOffset="13349.543">15864 10731 240 0,'-7'9'90'0,"4"-3"-70"0,-4 10 15 0,3-7 0 15,1 7 2-15,-4 15 2 16,-4 17-15-16,-3 11-4 0,-7 7-12 16,-11 12-5-16,-14 32 0 0,-10 3-2 15,-8 3-1-15,4 13 3 16,4-4 0-16,3-12-4 15,7-13-1-15,7-18 1 16,8-16 0-16,6-10 1 16,4-15 0-1,7-13-25-15,6-3-8 16,1-12-27-16,4-7-12 16,-1-6-48-1</inkml:trace>
  <inkml:trace contextRef="#ctx0" brushRef="#br0" timeOffset="13677.127">15219 10853 284 0,'7'-6'107'0,"0"6"-83"0,4 0 6 16,-4 0-1-16,3 9-1 16,4 19 6-16,4 13-6 15,3 12-2-15,0 10-14 16,4 28-5-16,3 19-1 0,4-4-3 16,3 20-2-16,0 9 0 15,-3-10 1-15,0-9-1 0,0-6-1 16,-1-13-2-16,-2-15 1 15,-1-10-17-15,-3-19-5 0,-1-19-29 16,-3-18-11-16,1-16-82 16</inkml:trace>
  <inkml:trace contextRef="#ctx0" brushRef="#br0" timeOffset="14059.325">16185 11145 276 0,'-10'15'104'16,"13"-12"-81"-16,-3 1-6 16,7-4 37-1,8 0-16-15,2 0-2 0,11 0-4 16,11-4-19-16,18 1 5 0,10-6 3 16,3-4-5-16,-3 4-1 15,0-4-7-15,-3 13 0 16,-4 0-7-16,-7 10-3 15,-7-4-10-15,-11 0-3 0,-7 1-25 16,-10-1-12-16,-8-3-14 16,-10 0-7-16,-3 3-62 15</inkml:trace>
  <inkml:trace contextRef="#ctx0" brushRef="#br0" timeOffset="14297.553">16263 11649 284 0,'14'13'107'0,"0"-10"-83"0,11-6 10 16,-4 0 2-16,14-3-5 15,11-4 4-15,11-6-13 0,-1 4-5 16,1-4-10-16,-4 4-7 0,-1 2-1 15,1 1 1-15,-3 3 2 16,-1-1-36-16,1-5-15 16,2-1-105-1</inkml:trace>
  <inkml:trace contextRef="#ctx0" brushRef="#br0" timeOffset="14768.229">18101 10047 288 0,'4'-22'107'0,"-1"19"-83"0,1 6 13 0,-1 7 1 15,1 12-9-15,-1 6-2 16,1 16-9-16,-1 6-1 16,1 22-10-1,-1 13-4-15,1 6-2 0,-1-4-1 0,1 4 0 16,-1 6 0-16,1-6 2 16,-1-9-6-1,5-13 1-15,-5-3-34 16,4-16-13-16,0-12-41 15,0 2-15-15,4-15-6 16</inkml:trace>
  <inkml:trace contextRef="#ctx0" brushRef="#br0" timeOffset="15294.844">18479 10173 280 0,'17'-16'104'0,"-6"10"-81"0,3-4 12 16,-7 7-2-16,0 3-12 16,0 3 1-16,-3 7-7 0,-8 5 1 15,-7 7-9-15,-6 6 0 0,-8 7 0 16,-3 9-3-16,3 3-1 16,0 0-3-16,8-6-3 15,3-4 2-15,3-5 0 16,8-4-4-16,3-3 1 15,7-3 4 1,3-10 4-16,8 4-3 16,3-3-1-16,7-7 0 0,4 0 2 15,3-3-1-15,1 4 2 16,2-1-4-16,8 3 0 16,7 4 1-16,4 3 2 15,3 2-1-15,-7 1-1 16,-4 3 9-16,-7 0 6 0,-6 0 2 15,-8 0 1-15,-7 0 6 16,-7-3 2-16,-7 6-9 16,-10 0-3-16,-12 0-6 15,-16 3-3-15,-15 0-5 16,-7-3 0-16,0-6-2 16,-3-3-2-1,-4-3-4-15,3-4 0 16,4-6-23-16,7-6-7 15,8-3-13-15,9-7-6 16,5-9-42-16,13-6-19 16,4 0 1-1</inkml:trace>
  <inkml:trace contextRef="#ctx0" brushRef="#br0" timeOffset="15615.034">18570 10031 316 0,'-14'22'118'0,"11"-18"-92"0,3-4 8 0,0 0 0 16,0 0-11-16,0 0 1 15,7 0 2-15,3 0 1 16,1 0-14-16,6 6 1 0,5-3 2 15,9-3-4-15,19 0-2 16,13-3-3-16,8-7-2 0,-4-2-1 16,-4-1 0-16,-3 1-5 15,0 2-1-15,-7 4-35 16,-7 3-12-16,-7 6-44 16,-11 7-19-16,-7-1-33 15</inkml:trace>
  <inkml:trace contextRef="#ctx0" brushRef="#br0" timeOffset="16116.293">17748 11580 284 0,'0'-3'107'0,"0"3"-83"0,4 0 6 16,3 0-1-16,3 0-7 0,8 0 1 15,7 3 1-15,14-3 0 16,10-3-13-16,11-3 9 0,3-3 3 16,15-7 0-16,14-6-2 0,7-9-5 15,-4 2 0-15,11 1-7 16,10 0-1-16,-3 3-2 15,-7 0 1-15,-7 3-6 16,-4 6-1-16,-7 4 0 0,-14 5 0 16,-14 4-3-16,-11 3 2 15,-10 3-8-15,-11 0-2 16,-6 1-32-16,-8-1-14 16,-4-3-41-16,1 3-16 15,-8 3-23 1</inkml:trace>
  <inkml:trace contextRef="#ctx0" brushRef="#br0" timeOffset="17519.756">18683 11734 208 0,'4'-12'77'0,"-1"-1"-60"0,-3 0 21 16,0 7 6-16,0 0-7 15,0 0 1-15,-3-1-9 0,-1 7-1 16,-3 0-15-16,-4 3-1 0,-3 4 1 16,-3 2-5-16,-4 4 0 15,-4-1-2 1,-3 7-1-16,-4 0-3 16,0 12-2-16,0 4 1 15,1 2-1-15,2 4 0 16,5-3 0-16,3-7-3 15,3-3 2-15,7-9-1 16,8 3 0-16,3-6 2 0,10-7 0 16,8-3-3-16,7-2 0 15,6-4 2-15,5 0 2 0,3 0 0 16,-1 3 2-16,1 3-2 16,7 3-1-16,3 4 1 15,4 3 1-15,0-4-3 16,0 7 0-16,-10 6 5 15,-8-3 5-15,-7 3 6 0,-7 6 3 16,-7 1-5-16,-7 12 0 16,-10 0-6-16,-11-7 1 15,-7 4-5-15,-8-7 0 16,-6-2-1-16,3-4-2 16,-3 0 3-16,0-6 0 31,-1-3-4-31,5-3 1 0,-5-7-2 15,1-6-2-15,3-3 5 16,4 0 1-16,3-9-3 16,11-1-1-16,4-5 1 15,10-10 2-15,7-13-2 0,7-12-2 16,4-7 2-16,3-8 2 16,0 2 0-1,4-16 2-15,3-15-4 16,7 0 0-16,0 10 1 15,-3 5 2-15,0 13-3 16,-11 13 0-16,-7 9 3 0,-7 13 1 16,-7 9-4-16,-7 6 1 15,-3 7 0-15,-5 6 0 16,-2 3-5-16,-1 3-1 16,4-3-19-16,0 6-7 0,3-3-16 15,1 4-5-15,3-1-89 16,10-3-50-1,8-6 91-15</inkml:trace>
  <inkml:trace contextRef="#ctx0" brushRef="#br0" timeOffset="18088.102">19770 11035 272 0,'-7'9'104'0,"7"-2"-81"0,3 2 14 15,1-6 1-15,3 0-5 16,7 0 1 0,3 0-4-16,8 1-1 15,7-4-16-15,3 0 3 0,0-4 2 16,1 1-8-16,-1 3-1 0,4 0-5 15,0 0-3-15,-1 3 0 16,-2 1-1-16,-5-1-11 16,-2 3-3-16,-8-3-39 15,-3 3-16-15,-11-2-208 16,-7 5 136 0</inkml:trace>
  <inkml:trace contextRef="#ctx0" brushRef="#br0" timeOffset="18330.012">19819 11499 320 0,'7'16'121'0,"4"-10"-95"0,13-3 9 16,-6-3-4-16,7-3-4 15,6-7 3-15,5 1-10 0,3-4-4 31,6-2-9-31,5 5-5 0,3 1 1 16,0 3-2-16,0-1 2 0,-4 4-18 16,-7 0-6-16,1 0-48 15,-5 0-19-15,1-3-59 16</inkml:trace>
  <inkml:trace contextRef="#ctx0" brushRef="#br0" timeOffset="18932.947">21241 10013 260 0,'-4'9'99'0,"4"-9"-77"0,-3 44 9 16,3-35 1-16,0 16-3 15,0-6 3-15,3 28 0 0,1-12 0 16,10 56-17-16,4 34 6 0,-4-9 6 16,0-25-11-16,0 41-1 15,-4-32-7-15,1 57-3 16,-4-35-5-16,0 13 0 16,-3-28 0-16,3 15 0 15,-4-25 0 1,4-9 2-16,-3-19-14 15,3-10-5-15,-4-12-33 16,4-12-13-16,-3-7-2 16,3-12 1-16,0-4-63 15</inkml:trace>
  <inkml:trace contextRef="#ctx0" brushRef="#br0" timeOffset="19669.852">21773 11678 184 0,'-7'6'68'0,"7"-6"-52"0,0 0-1 0,0 0-1 15,0 0-4-15,0 0 4 16,4-3 4-16,-1 0 3 15,1-4-11-15,0 1 5 0,-1 0 5 16,1 0-2-16,-1-1-1 0,-3 4-1 16,0-3 0-16,0 3-4 15,-3-4 0-15,-1 7-1 16,1 0 1-16,-1 0-4 16,0 0 0-16,1 7-5 15,-1-4-2 1,1 6 0-16,-1 1 1 15,4-1-1-15,0 4 2 16,0-4-4-16,7 0 0 16,0-2 3-16,4-4 1 15,0 0 1-15,-1-3 0 16,1 0-2-16,-1-6 1 16,-3-1 2-16,0 1 2 0,1 0-1 15,-8 0 1-15,0-1 2 16,-8 1 2-16,5 0-3 15,-8 3 0-15,1 0-3 0,-4 6 0 16,3 0-1-16,-3 6 0 16,3 1 2-16,4 5 3 31,0-2-4-31,4-1-3 0,-1 1-1 16,8-4-1-16,-1-6 2 15,4 4 3-15,0-4-2 0,4-6 0 16,0-4-1-16,-4 4-2 15,0-3-30-15,-4 3-15 16,1-3-54-16,-4 6-22 16,0 0-16-16</inkml:trace>
  <inkml:trace contextRef="#ctx0" brushRef="#br0" timeOffset="37730.202">22483 10232 264 0,'-4'-12'99'0,"4"12"-77"0,0-10 13 0,0 10 1 16,4-3-4-16,-4-3 3 16,0 6-6-16,0-3-1 0,-4-4-15 15,0 7 1-15,-3 0 2 0,0 0-2 0,-10 7 2 16,3-4-7-16,-18 12-3 16,7-2-6-16,-21 18 0 15,11-6 2-15,-11 26 1 16,7-7-1-16,-3 3-2 15,7-13-2-15,-1 10 1 16,8-10 1-16,7 1 0 0,3-7-5 16,8 3 1-16,3-5 0 15,10 5-1-15,1-9 4 16,10 6 2-16,-3-6 0 16,27-3 2-16,-6-3 2 15,28 5 2-15,-11-2-3 16,19 10-3-1,-16-1 0-15,26 16-1 16,-18-10 2-16,7 13 1 16,-11-9 3-16,-10 12 3 15,-7-6 5-15,-11 15 1 16,-3-8-4-16,-14 8 1 16,-4-12-9-16,-21 10-2 0,3-17-1 15,-17 11 2-15,3-14-1 0,-10 1-1 16,7-10 1-16,-8-3-1 15,5-9-3-15,-1-16 2 16,4 0-1-16,3-25 0 16,4 0 2-16,14-32 0 15,0 7-3-15,14-31 0 16,0 18-1 0,10-56 3-16,-3 28 0 15,22-69 1-15,-8 38 0 16,28-51 0-16,-17 38 0 15,0-18 0-15,-7 27-3 16,-22 20 2-16,1 27 1 16,-25 26 0-16,3 9-3 15,-17 31 2-15,3 4 1 0,-6 28 0 16,6-7-22-16,0 13-8 16,1-9-31-16,13 9-12 15,0-6-95-15</inkml:trace>
  <inkml:trace contextRef="#ctx0" brushRef="#br0" timeOffset="38151.458">23015 10094 356 0,'-17'10'134'0,"17"-10"-104"0,-4 9 1 15,4-9-9-15,4 3-2 16,-1-3 4-16,8 3-3 16,-1 0-3-16,26-6-10 15,-8 3 4-15,25-19 1 0,-7 4 2 0,10-4 1 16,-10 0-4-16,10 16-2 15,-10-3-2-15,0 25 0 16,-7-4 0-16,-18 23 0 0,-3-7-4 16,-15 48-3-16,-3-17 2 15,-10 32 2-15,3-21-2 16,-11 36-2 0,4-18 0-16,-4 6-1 15,4-18-3-15,3-1 2 16,4-18-26-16,7-4-9 15,0-12-42-15,7-19-17 16,-3-6-82 0</inkml:trace>
  <inkml:trace contextRef="#ctx0" brushRef="#br0" timeOffset="38630.471">23943 10057 400 0,'-3'-22'148'0,"3"22"-115"0,0 0 4 0,0 0-5 15,0 12-17-15,0-2-3 16,-11 15-7-16,0-3-2 0,-6 9-1 16,3-6 1-16,-11 6 0 0,4-2-4 15,-4 11 1-15,7-8-2 31,8 2 0-31,3 1 0 0,10 2-2 16,1-8 0-16,13-4 3 16,1 0 0-16,10-3 1 15,-7-4 0-15,29 1 2 16,-8-3-1-16,29 6-1 16,20 9 5-16,-2 1 4 15,-5-4 4-15,-10 0 2 0,-14 0 5 16,-14 7 2-16,-18 2 4 15,-20-5 3-15,-1-10-11 16,-22 18-3-16,5-8-7 16,-22 2 0-16,7 1-7 15,-31-1-1-15,10-5 0 16,-21-1 0 0,14-9-20-16,0-4-7 15,11-2-24-15,3-23-10 16,7 7-18-16,11-22-6 15,4 3-86-15</inkml:trace>
  <inkml:trace contextRef="#ctx0" brushRef="#br0" timeOffset="38931.209">23932 10031 328 0,'-14'16'123'0,"14"-16"-95"0,4-3 25 16,-4 3 6-16,7-6-12 15,-4-1 0-15,12-5-16 16,-5 3-4-16,22-7-16 16,-7 3-4-16,24-2-1 0,-10-1-3 15,17 7 0-15,-10-1-3 16,21-2-1-16,25-7 1 0,-25 6 2 15,-11 1-17-15,1-1-6 16,-11 4-34-16,-8-1-15 16,-2 1-106-16,-15 9-59 15,-3-3 113-15</inkml:trace>
  <inkml:trace contextRef="#ctx0" brushRef="#br0" timeOffset="40793.51">24613 9188 248 0,'-28'0'93'0,"28"0"-72"0,-39-3 14 0,36 3 2 0,-11-6-8 16,0 6-2-16,-8 0-7 15,5 0-2-15,-11 0-10 16,3 0 4-16,-21 0 3 0,7 0-1 15,-21 0 2-15,11 6 0 16,-18 3-1 0,10-2-3-16,-34 2-2 15,17 0-2-15,-25 4 0 16,18-4-2-16,-39 7 1 16,24-7-2-16,-27 10 0 15,28-3-3-15,-50 9-2 16,36-6 1-16,-29 12-1 15,32-6 0-15,-45 3 2 0,34-6 1 16,-38 4 3-16,-39 2-1 16,25-9 2-16,10-1-6 15,-11 1-1-15,15-6 0 16,7 9 0-16,-14-7 0 0,7 1 0 16,10-3 0-16,-7-1 2 15,-3-3-3-15,10-2 0 16,-10-4 1-16,-4-3 2 0,4 0-3 15,-7 0 0-15,-7 0 1 16,3 6 0-16,-14-3 0 16,-32-3 2-16,-3 10-1 15,0-4-1-15,7 3-2 32,-11 1 1-32,14 2-1 0,-17 1 0 15,17 3 2-15,-17-1 2 16,18 1-1-16,-1 9-1 15,-3 6 1-15,21 4-1 16,-7 6 0-16,14-1 2 16,11 1-3-16,-4-3 0 15,14-10 1-15,21 3 2 0,4-6-1 16,4 0-1-16,10-6-2 16,18-3 1-16,20 3 1 15,8-4 0-15,18-2-3 16,10-4 2-16,14-2-1 0,11-1-2 15,7 0 0-15,7 1 0 32,3-1 0-32,4 0 3 15,4-3 2-15,3 0 2 0,0 4-4 16,0-1-1-16,-3 0 3 16,-1 7 1-16,1 5 0 15,-4 11 1-15,0 11 0 16,0 8 1-16,0 5-2 15,-4 3 1-15,4 13-2 0,0 32 2 16,4 18 2-16,3 25 4 16,0 35-4-16,3 6-3 15,5 28-4-15,2-9 1 16,1 25 3-16,-1-26 1 16,-2 11-1-16,-1-14-2 15,0-18 1 1,0 3-1-16,7-22 0 15,0-25 0-15,4-12-3 16,0-10 0-16,3-10 2 16,4-18 2-16,-4-22 0 0,0-10 2 15,-3-18-4-15,-1-10-2 16,-2-9-1-16,2-7 3 16,1-2 0-16,0-10 1 0,-1 0 0 15,8 0 0-15,7-3 0 16,7-4 2-16,7-2-3 15,3-4 0-15,1 1 1 16,3 3 0-16,21-4 0 16,21-3 2-16,7 1 1 15,8-4 1 1,34-3 0-16,1-3 2 16,25 3-3-16,10 0-2 0,17-3 0 15,11-3-1-15,22 6 2 16,3-7 1-1,21 4-1-15,-4-6 1 0,22-10-4 16,10-6 0-16,-3-12 3 16,21-7 3-16,-4 6 0 0,-3 4 0 15,21 2-3-15,-14 4 1 16,0-6 0-16,14-4 1 16,-14-2-2-16,-103 18 1 15,-48 15-2-15,98-14-1 16,-67 11 1-16,98-9-1 15,-80 19 0-15,70 1 0 0,-77 5 0 16,63 0 0-16,-71 7-3 16,61-4 2-16,-68 4-1 15,50-10 0-15,-64 10 0 0,15-10-2 16,-47 0-2 0,22-6 1-16,-32 6 1 15,-10-6 2 1,-26 12-4-16,-13-2 0 0,-15 2 5 15,-13 4 2-15,-8-1 1 16,-10 1 1-16,-7 0-4 16,-8-4 0-1,-3 1 3-15,-3-4 1 0,0 0-4 16,-4 4 1-16,-4-4 0 16,1-3 0-1,-1 3-3-15,-3-9 2 0,0 3 3 0,0-15 1 16,0 5-4-16,-7-49 1 15,4 21 2-15,-19-56 1 16,8 22-4-16,-32-94 1 16,11 44 0-16,-28-113 2 15,17 66-1 1,-49-92 2-16,24 73-4 16,-28-59-2-16,25 77-3 15,-7-5-1-15,21 46 1 16,-7 7 4-16,18 28-4 0,-1 0 0 15,11 25-17-15,1 10-5 16,6 12-74 0,7 15-33-16,4 7-23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23:49:07.6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10650 2494 236 0,'-10'9'90'0,"10"-9"-70"0,-11-9 15 16,8 6 2-16,-1 3-6 16,1 0-1-16,-1-4-8 15,-3 4-1 1,4 0-12-16,-1 0-1 0,0-9 2 16,4 0-2-16,8-4 1 15,9-18 1-15,15-29 4 16,14-3-2-16,14-5 3 15,3-8-2-15,15-8 0 16,21-1-5-16,6 10-3 16,5 9-2-16,13 13 0 15,8 18 2-15,-8 19 2 16,4 23-3-16,11 24-1 16,-8 10 1-16,-38 3 2 15,-18-10-1-15,18 35 0 16,21 35-3-16,-14 2 1 15,-18-15 0-15,-14-6 1 16,-11-10-2-16,-21-19-2 16,-3-18-2-16,-4-3 1 0,1-4-43 15,-12-12-18-15,-3-16-121 16</inkml:trace>
  <inkml:trace contextRef="#ctx0" brushRef="#br0" timeOffset="689.849">10587 2168 296 0,'-7'-19'112'0,"7"9"-87"0,0-5 4 0,3 8-2 16,4 1-5-16,4-13 4 16,7 1-3-16,10-1-2 15,11-13-11-15,14-21 5 0,7-16 2 16,7-9-1-16,21 9 1 15,21-6-7 1,0-1-4-16,29-12 1 16,14 10 0-16,7 9-3 15,24 3-3-15,0 26 6 16,26 5 3-16,-5 10 3 0,29 19 5 16,-18 28-8-16,22 25-3 15,-19 15-2-15,12 17 1 16,-12 24-1-16,-3 26 0 0,-3-7-1 15,-21 25 2-15,3 1-3 16,-21 5 0-16,-22 7-1 16,-17-6 1-16,-17-10-2 15,-15 10 2-15,-10-4 0 16,-22-24 1-16,-13-16-20 16,-15-16-9-1,-17-13-78-15,-18-15-32 0,-11-13-48 16</inkml:trace>
  <inkml:trace contextRef="#ctx0" brushRef="#br0" timeOffset="2139.555">11804 6071 216 0,'11'-50'82'0,"-4"41"-64"0,3-4 18 16,-3 7 4-16,0 0-10 0,-3 6 0 16,3 3-6-16,-4 9-1 15,1 17-12-15,-4 14 2 0,0 17 1 16,-7 3-1-16,-4 15 2 15,-3 22-6-15,-3 4-1 16,-1-7 0 0,0 7 2-16,1 2-1 15,6-5 0-15,4-17-5 16,11-5-1-16,6-23 1 16,11-3 0-16,7-15-2 15,8-13 1-15,3-9-2 16,6-13 2-16,15-3-2 15,7-3 2-15,-14-4 0 0,14-11 1 16,-14 8-2-16,0 4-2 16,-7 3-37-16,-7 3-17 15,-7 3-39-15,-4-3-17 16,4-3-18 0</inkml:trace>
  <inkml:trace contextRef="#ctx0" brushRef="#br0" timeOffset="2502.557">12506 5999 268 0,'0'-22'101'0,"4"16"-78"0,-1-7 15 15,-3 13 4-15,0 0-12 0,4 10 0 16,-1 12-8-16,1 25-2 16,-1 19-11-16,1 9-3 0,-4 25 0 15,0 26-1-15,0 5 0 16,-4 36-3-16,-3-7 1 0,0 3-2 16,-4 6-1-16,1-15-2 15,-1-1-1-15,4-2 6 16,0-20 3-16,4-21-6 15,3-19-1-15,0-16-11 16,3-15-5 0,1-13-33-16,-1-16-13 15,4-15-84 1</inkml:trace>
  <inkml:trace contextRef="#ctx0" brushRef="#br0" timeOffset="2803.414">12848 7250 284 0,'-17'16'107'0,"17"-13"-83"0,0 0 13 0,3 0 1 31,4 7-13-31,0 5-5 15,4 11-3-15,3 11 2 0,0 23-11 16,4 6 2-16,-1-1 1 0,4-2-6 16,4-3-1-16,7-4-2 15,0 4 1-15,-1-4 0 16,5 4 1-16,-5-13-13 16,1-10-7-16,-4-2-51 0,1-13-23 15,-5-13-56 1</inkml:trace>
  <inkml:trace contextRef="#ctx0" brushRef="#br0" timeOffset="3089.808">13409 7103 336 0,'-3'53'126'0,"3"-15"-98"0,-4 18 6 0,4-24-6 15,-3 18-10-15,-1 31 0 32,-3 13-4-32,0 16 1 15,-4 31-8-15,-3 3-2 0,-3 29 1 0,-1-4-3 16,4-6-2-16,0 16 0 16,0-22 1-16,3-19-1 15,4-16-1-15,7-9-2 16,0-16-1-16,7-18-36 15,0-20-16-15,4-21-109 16</inkml:trace>
  <inkml:trace contextRef="#ctx0" brushRef="#br0" timeOffset="3573.692">14425 6470 240 0,'4'-38'90'0,"3"29"-70"0,3-7 19 0,-6 10 3 16,3 2-13-16,0 4-2 15,0 7-3-15,0 12 0 16,0 18-13-16,0 32 4 0,0 6 5 0,0 10-5 16,4 31 2-16,-1 6-10 0,1 1-2 15,3 21-3 1,4-9-2-16,-4-13 1 16,0-19-1-16,0-12 2 0,0-12 1 15,-3-13-4-15,-1-16 1 16,-3-16-44-16,-7-12-18 15,-3-16-99 1</inkml:trace>
  <inkml:trace contextRef="#ctx0" brushRef="#br0" timeOffset="3805.708">14161 7348 304 0,'35'15'115'0,"-7"-12"-89"0,21-12 8 0,-24 6-1 16,14-7-15-16,24-5 0 15,15-7-6-15,0-3-2 0,-1 6-6 16,4 6-1-16,4 4 1 16,-4 9-2-16,-7 0-2 0,-3 6-28 0,-8-6-14 15,-3-6-110 1</inkml:trace>
  <inkml:trace contextRef="#ctx0" brushRef="#br0" timeOffset="4526.673">16284 6796 212 0,'11'-22'82'0,"-1"6"-64"0,-3-12 15 16,1 15 4-16,-1-6-6 15,0-6-1 1,-4-6-5-16,1-7-2 16,-1 1-12-16,-3 5 0 0,0-2 0 15,-3-7-2-15,-1 7 2 16,-3-4-6-16,0 4-1 16,-4 2 7-16,-3 7 4 15,-3 6-3-15,-8 13-2 16,-14 9-3-16,-7 10-2 0,-7 6-6 0,-3 15-1 15,3 19 3-15,0 23 1 16,4 18 0-16,-1 19-2 16,-3 28 1-16,8 3 1 15,2 31 1-15,12-8 1 16,16-11-2-16,12 1-2 16,13-13 1-1,12-21 1-15,9-26 1 16,12-19 3-16,17-18-1 15,14-16 0-15,3-19-1 16,1-10 2-16,3-11-3 16,4-17-2-16,3-18 4 15,-7-23 4-15,-7 1-3 16,-14-10 2-16,-10 1-3 0,-15-20 2 16,-14 4-2-16,-14-1 0 15,-21 10-6-15,-25 13 1 16,-17 12 0-16,-4 13 0 15,-4 21 0-15,-10 29 0 16,-3 25-3-16,2 9 0 0,15 1 2 16,11-1 0-16,14-6-21 0,10-3-8 15,18-10-34-15,11-9-13 16,13-6-84 0</inkml:trace>
  <inkml:trace contextRef="#ctx0" brushRef="#br0" timeOffset="4984.716">17702 6702 260 0,'-3'-4'96'0,"6"-2"-75"0,4 6 23 0,1-3 5 0,6 0-9 16,7-3 2-16,18-4-13 16,14-2-5-16,10-4-14 0,4-6-2 0,7 3-1 15,7 4-1-15,0 5-1 16,-7 7-6-16,-10 12 1 15,-15 10-22-15,-10 9-8 16,-14 1-56-16,-11-1-23 16,-14-3-28-1</inkml:trace>
  <inkml:trace contextRef="#ctx0" brushRef="#br0" timeOffset="5200.889">17755 7307 284 0,'-14'28'107'0,"21"-25"-83"0,7 7 6 0,0-14-1 16,11-2-3-16,14 0 4 0,14-7-7 15,7-6-4-15,3-2-11 16,8 2-3-16,10 0-1 0,4 9-2 16,-4 1-2-16,-7 9-15 15,-7 6-7-15,-4-3-71 31,8 4-29-31,-4-7-3 16</inkml:trace>
  <inkml:trace contextRef="#ctx0" brushRef="#br0" timeOffset="5555.126">19562 5889 300 0,'0'4'112'0,"7"8"-87"0,3 13 18 0,-3-9 0 16,0 18-10-16,0 23 0 0,0 12-14 15,-3 12-4-15,-1 26-9 16,-3 18-4-16,0 7 1 16,-3 28-2-1,-4-6-1-15,0 6 3 0,-4 3 0 16,4-19-4-16,0-16 1 16,4-21-13-16,3-19-7 15,0-19-31-15,3-13-13 16,4-24-87-1</inkml:trace>
  <inkml:trace contextRef="#ctx0" brushRef="#br0" timeOffset="5871.328">20182 5893 284 0,'-3'-13'107'0,"3"22"-83"0,-4 10 15 0,1-6 1 16,-4 24-16-16,-4 20-1 0,-3 12-7 15,0 3 0-15,-4-3-9 16,4 6 0-16,4 7 0 0,3-4 1 16,3-6 0-16,4-9-2 15,7-7 1-15,4-15-2 0,6-3 2 16,12-7-4-16,6-12 0 15,-7-6 1 1,25-10 0-16,-4-6-9 16,-3-7-4-16,-7-2-46 15,-4-7-21-15,1-6-82 16</inkml:trace>
  <inkml:trace contextRef="#ctx0" brushRef="#br0" timeOffset="6156.359">20588 5949 352 0,'-7'-9'132'0,"7"9"-103"0,0 0 14 0,0 0-1 16,0 6-13-16,0 6 0 0,0 17-5 15,-3 21-1-15,-5 19-12 16,1 6-4-16,-3 32-1 0,-1 15-3 15,-3 0-2-15,0 19 0 16,0 4 1-16,3-17-1 0,4-12-1 16,0 0-17-16,4-3-9 15,-1-9-22-15,4-17-7 16,0-15-35-16,-3-9-15 16,-8-6-30-1</inkml:trace>
  <inkml:trace contextRef="#ctx0" brushRef="#br0" timeOffset="7735.974">18048 5366 212 0,'7'-22'82'0,"-7"25"-64"0,0 10 13 16,0-1 3-1,0 16-14-15,-3 32-1 16,-1 25-2-16,-3 12-2 16,4 38-7-16,-5 18 1 0,1 39 2 15,0 18-6-15,0 53-1 0,0 51-2 16,-3 37-2-16,-4 31 1 15,3 23-1-15,0 18 11 16,4 7 7-16,7 9-7 0,11 3-3 16,7 6-5-16,10 16-3 15,7 22 1-15,4 6 1 16,0 13-1-16,-1 13 2 16,5-11-2-16,3-11-1 15,7-29-2-15,3-44-1 16,-3-21-3-1,-4-51 1-15,-10-44-8 16,-7-59-2-16,-11-38-30 16,-10-50-10-16,-22-44-71 15</inkml:trace>
  <inkml:trace contextRef="#ctx0" brushRef="#br0" timeOffset="8538.569">14750 9251 280 0,'-14'12'107'0,"10"-9"-83"0,8 4 6 0,-4-7 10 32,17 3-11-17,4 6-6-15,8-9-4 16,13 7-11-16,18-7 4 0,17-7 3 0,1 4-5 15,0-6-1-15,13-4-5 16,8 1-1-16,-4-4-1 16,-10 3 1-16,-11 7 2 15,-10 6 2-15,-8 3-12 0,-10 7-4 16,-7 2-42-16,-7 1-17 16,-4-4-86-1</inkml:trace>
  <inkml:trace contextRef="#ctx0" brushRef="#br0" timeOffset="9192.815">16429 8831 168 0,'14'-13'66'0,"-7"7"-52"0,7-13 6 0,-7 10-1 0,0-1 6 15,4 1 5-15,-1-7-3 16,-3 0-2-16,1 1-13 16,-1-1 6-16,-4 0 2 0,-3-2 1 15,-3 5 2-15,-1-3-2 0,-7 7-1 16,-3 0-6-16,-3 2-1 15,-1 4-4-15,-3 9 0 16,-4 7-1-16,1 6 0 16,2 15-4-16,-2 7-3 15,-1 19 0-15,-3 24 1 16,0 7-1 0,-4 0-1-16,7 19-2 15,7 6 1-15,11-3 1 0,7-10 2 16,7 4-3-1,11 3-2-15,3-16 2 0,11-13 2 16,10-15 0-16,11-16-1 16,7-15 3-16,4-13 2 15,-4-7 2-15,-7-15 3 0,0-15-1 16,-1-14 0-16,1-11 1 16,-3-7 1-16,-4 3-3 15,-8-3-3-15,-9-7-2 16,-12-2 0-16,-10-4-2 15,-10 1-1-15,-15 9 3 16,-7 6 0 0,-3 19-1-16,-7 6 1 15,-11 13-4-15,-10 18 0 16,-11 13 1-16,0 6 0 16,7 7-3-16,10-3 0 15,8 2-27-15,10-5-10 16,11-7-35-16,10-10-15 0,15 1-56 15</inkml:trace>
  <inkml:trace contextRef="#ctx0" brushRef="#br0" timeOffset="9597.691">15215 10405 272 0,'18'-7'104'0,"0"7"-81"0,6 0 14 0,-10 0 1 16,8 3-7-16,9 4 2 0,19-1-10 15,17 3-4-15,7-2-11 0,7-7 1 0,25-7 4 16,14-8-3-16,3-7 0 16,22-10-6-16,7 4-1 15,-15-3 1-15,4 3 0 16,-3 3-20-16,-18-1-9 15,-21 1-80-15,-8 7-36 16,-10-1 4 0</inkml:trace>
  <inkml:trace contextRef="#ctx0" brushRef="#br0" timeOffset="10121.956">19082 9235 236 0,'0'13'90'0,"0"-13"-70"0,24 6 19 0,-20-6 3 16,14 0-7-16,-4 0 2 15,21-3-8-15,-3 0-3 16,28-4-14-16,-14 1-1 0,17-6 2 15,-14 2-9-15,26-2-2 16,-15-1-2-16,17 0 2 16,-13-2-34-16,3 5-13 0,-11-2-110 15</inkml:trace>
  <inkml:trace contextRef="#ctx0" brushRef="#br0" timeOffset="10676.776">20489 8367 308 0,'0'-26'115'0,"0"26"-89"0,4-28-1 16,-1 22-5-16,-3-3-5 0,0-1 0 15,0 4 1-15,0-4 3 16,-7 10-11-16,0-3 2 0,-7 6 1 16,0 7 0-16,-11 6 1 15,8-4-4-15,-15 35-3 16,7-6-2-16,-6 31 0 16,6-12-4-1,0 40 0-15,4-22 1 16,10 26 2-16,1-20-1 15,20 1 2-15,-3-16-2 16,25-3-1-16,-7-13 1 16,14-12 1-16,-8-10 3 0,12-12 2 15,-8-3-1-15,11-16-1 16,-11 0 5-16,11-19 4 16,-7 3-3-16,3-37-1 0,-7 15-6 15,-10-15-1-15,-4 9 1 16,-21 0 2-16,0 7-3 15,-21 8 0-15,4 4-1 16,-19 13-2-16,5 2-2 31,-19 20 1-31,8-1 1 0,-11 26 0 16,11-7-7-16,3 10 0 16,7-10-39-16,7 0-17 15,4-6-49-15,7-6-19 16,3-4-4-1</inkml:trace>
  <inkml:trace contextRef="#ctx0" brushRef="#br0" timeOffset="11024.345">19145 9831 300 0,'-3'3'112'0,"10"-3"-87"0,3 0 4 16,1 0-2-16,7 0-7 0,10 0 3 16,14 6-4-16,11-3 0 15,7 4-10-15,4-4 1 0,10-3 1 16,17-7-2-16,15-5 0 15,0-1-3-15,-7-2 1 16,-22 5-2-16,54-21 2 16,-32 9-2-16,59-34 0 15,-38 15-6-15,36-22 1 16,-40 16-29-16,22 3-10 0,-33 10-133 16</inkml:trace>
  <inkml:trace contextRef="#ctx0" brushRef="#br0" timeOffset="12967.323">20214 10671 220 0,'-10'-12'82'0,"10"12"-64"0,-4-22 15 15,4 15 2-15,0-5-7 0,0-1-2 16,-3 4-1-16,-1-4-1 16,-3 4-13-16,3 3 0 0,-6 6 0 15,-1 0-4-15,-10 9-2 16,3 0 2-16,-17 17 0 16,-25 5 1-16,0 7 0 15,-3 12-4-15,17 6-3 0,11-15-3 16,-11 34 1-16,10-18 1 15,-9 40 2-15,9-16-3 16,1 13 0-16,7-18-1 0,10-7-2 16,4-13 3-16,18-9 0 15,-1-9-2-15,18-10 2 16,-3-3 1 0,31-6 0-16,-6-3 0 15,24 2 0-15,-11-5-3 16,18 15 2-16,-14-6 1 15,35 16 2-15,-24-4-1 16,10 16 2-16,-17-12 0 16,-4 12 3-16,-11-9 1 15,-10 6 3-15,-7-9 1 0,-11 21 1 16,-4-12-4-16,-17 28 0 16,0-15-5-16,-31 12 0 15,6-19-1-15,-24 13 1 16,6-16-2-16,-10 4-1 15,11-10 1-15,-15-7-1 16,12-9 0 0,-12-15 0-16,11-4-3 15,4-15 2-15,10 0-1 16,15-22 0-16,2 9 0 0,19-47 0 16,0 13 2-16,20-45 2 15,-6 23-3-15,24-69 0 16,-7 34-1-16,40-87 0 15,-19 43 4-15,25-72 1 0,-21 57-4 16,0-38 1-16,0-6 0 16,-21 56 2-16,-18 38 1 15,-14 53 1-15,0 13-2 16,-28 21-2-16,3 7 1 16,-28 28-1-16,11 4-3 15,-11 15 2 1,11-7-26-16,0 4-9 15,7-3-31-15,3-7-12 16,4 1-57 0</inkml:trace>
  <inkml:trace contextRef="#ctx0" brushRef="#br0" timeOffset="13687.985">17593 11499 264 0,'-14'-6'101'0,"14"6"-78"0,0 0-7 16,11 9 44-16,3-3-16 16,7 4-7-1,3-4-8-15,12 0-17 16,20-3 3-16,18-6 5 0,-17 0-7 15,27-9 0-15,8-4-3 16,7 0-1-16,0 4-8 16,-8 2 0-16,-13 1 1 0,-11 3 3 15,-11 2-4-15,-10 4-1 16,-10 7-2-16,-8 2-2 0,-11 4-28 16,-6-1-14-16,-7 7-25 15,-4-6-10-15,-7-1-61 16</inkml:trace>
  <inkml:trace contextRef="#ctx0" brushRef="#br0" timeOffset="13947.142">17625 12245 300 0,'-7'10'112'0,"21"-4"-87"0,11-6 13 16,-8-6 1-16,11 2-8 16,18-5-1-16,21-4-8 15,7-5-3-15,4-1-11 16,3 0-3-16,4 0 1 0,-4 0-3 16,-7 4 0-16,-7 5-1 0,-11-2 1 15,-10 2-33 1,-10 4-12-16,-12 3-45 0,-6-3-18 0,-15-4-28 15</inkml:trace>
  <inkml:trace contextRef="#ctx0" brushRef="#br0" timeOffset="14570.859">15124 11330 200 0,'-4'-32'74'0,"8"26"-58"0,3 0 14 16,-4 6 3-16,4 3-4 15,0 6 3-15,0 16-12 16,0 16-2-16,-3 16-10 16,-1 5 1-16,-3 7 4 0,-3 25-5 15,-1 3 0-15,1 7-2 0,-1-7 1 31,1-6 0-31,6-6 3 16,8-10-5-16,7-15-1 0,3-23 2 16,7-15 1-16,7-16-3 15,8-12-1-15,9-6 1 16,8-7 0-16,-3 6-2 16,-4-2 1-16,-7 5-7 15,-8 1-1-15,-2 6-42 0,-8-4-17 16,-7-2-77-1</inkml:trace>
  <inkml:trace contextRef="#ctx0" brushRef="#br0" timeOffset="14902.736">15625 11204 268 0,'3'-34'101'0,"1"24"-78"0,-1 4 2 0,-3 6-5 15,4 3-2-15,-1 13 3 16,1 15-5-16,-4 29 1 0,3 15-10 16,1 13 5-16,3 15 1 0,0 26-4 15,0 2-3-15,4 23-1 16,-1 3 1-16,4-7-5 15,-3 4-1-15,-1-3 0 16,1-13 2-16,-4-22-3 0,0-16 0 16,0-9-28-16,0-19-10 15,4-19-60-15,-1-21-24 16,4-20 13 0</inkml:trace>
  <inkml:trace contextRef="#ctx0" brushRef="#br0" timeOffset="15188.003">15889 12204 316 0,'4'0'121'0,"6"0"-95"0,8 7 7 0,-4-1-3 0,7 10-15 15,4 15-3-15,3 19-5 16,4 7 0-16,0 5-4 16,-4 1-2-16,0 9 0 0,-3 6-1 15,-1-2 2-15,-2-7-1 16,-1-10-1 0,3-12-8-16,-2-9-3 15,-1-10-62-15,3-15-29 16,5-13-30-1</inkml:trace>
  <inkml:trace contextRef="#ctx0" brushRef="#br0" timeOffset="15460.846">16447 12032 324 0,'-4'16'121'0,"0"9"-95"0,-3 12 3 0,4-12-6 15,-1 13-2-15,-3 31 2 16,0 13-4 0,0 8-1-16,0 36-10 15,0 15-5-15,-4 13 0 0,1 21-2 16,-1-5-1-16,1 27 1 16,-1-21-1-16,4-23 2 15,0-12 1-15,4-18-12 16,3-26-7-16,0-12-38 15,0-35-17-15,7-19-78 16</inkml:trace>
  <inkml:trace contextRef="#ctx0" brushRef="#br0" timeOffset="15908.571">14908 13860 228 0,'-3'-25'88'0,"6"-3"-69"0,8-4 17 16,0 17 5-16,3-1-13 15,10 0-4-15,15 7-5 0,7 3 0 16,7 9-10-16,10 3 3 0,22 0 2 16,24-3-5-16,4-9-1 0,25-10-2 15,17-12 1 1,0-9 2-16,18-17 5 0,-7-15-8 15,-11-3-1-15,-7 9-3 16,-13 10-2 0,-23 16 1-16,-23 8 1 15,-19 23-23-15,-17 12-11 16,-18 19-27-16,-13 7-13 16,-12-1-64-1</inkml:trace>
  <inkml:trace contextRef="#ctx0" brushRef="#br0" timeOffset="16400.221">15628 14039 184 0,'7'-35'68'0,"-3"26"-52"0,-4-4 14 0,0 7 4 16,0 6-8-16,0 0-1 0,0 6 1 16,3 7 1-16,-3 2-14 31,0 7 5-31,0 3 5 0,0 19-1 0,0 16 1 16,0 6-8-16,0 0-4 15,0-7-9-15,4-6-1 16,3-5-1-16,3-11 2 15,4-5-3-15,4-7-2 16,3-13 4-16,0-2 1 16,4-10 0-16,3 0-2 0,4-10-10 15,0 4-6-15,0-7-105 16,-4-5-77-16,-7-8 69 16</inkml:trace>
  <inkml:trace contextRef="#ctx0" brushRef="#br0" timeOffset="16685.381">15946 13825 260 0,'-18'-37'96'0,"18"31"-75"0,0 2 12 15,0 4 0-15,0 7-9 16,-4 11-2-16,4 14 3 0,-3 9 1 15,3 2-13-15,0 11 3 0,3 18 2 16,4 25-6-16,8 0 1 16,6 1-6-16,3 24-2 15,1-3-2-15,3-6-3 16,1-16 1-16,-1-6-1 16,0-6-27-1,0-10-11-15,-3-9-30 16,-4-13-10-16,4-15-57 15</inkml:trace>
  <inkml:trace contextRef="#ctx0" brushRef="#br0" timeOffset="17455.973">19523 13126 220 0,'-28'6'82'0,"28"-6"-64"0,-15 10 7 0,15-10-1 0,-3 0-6 0,-1 6 1 16,1-3-6-16,-1 7 0 15,8-1-8-15,-1 1 8 0,15 2 4 16,-4-3 6-16,21-2 3 15,-6-1-2-15,48-9-3 16,-17 0-7-16,35-10-1 16,-20 4-4-16,44-7 0 0,-20 4-5 15,14-4-3-15,-25 3 2 16,22-2 0-16,-26 2-1 16,5 1-2-16,-19 2-13 15,-10 4-6-15,-14 0-28 16,-11 9-12-16,-7 0-88 31</inkml:trace>
  <inkml:trace contextRef="#ctx0" brushRef="#br0" timeOffset="17872.273">20010 13603 236 0,'-7'-13'88'0,"7"13"-69"0,-4-3 17 16,4 3 3-16,0 0-17 15,0 0-2-15,-4 6-8 16,4 1-2-16,-3 8-6 16,3 1 2-16,0 22 3 0,0-7-1 15,0 19 3-15,0-12-6 0,3 9-3 16,1-10-1-16,3 1 1 16,0-7-1-16,7-5-1 15,0-5-2-15,0-8 1 16,1-4 1-16,2-5 2 0,-3-4-1 15,7-7 2-15,-3 1-31 16,3-10-13-16,-3 4-56 16,3-20-68-16,-3 10 48 15</inkml:trace>
  <inkml:trace contextRef="#ctx0" brushRef="#br0" timeOffset="18157.289">20232 13565 216 0,'-11'0'82'0,"11"0"-64"0,0 6 18 16,0-6 2-16,4 10-7 16,-1-4-1-16,4 13-3 15,0-3-2-15,0 24-14 16,1-5 0-16,2 21 2 0,-3-12-5 0,4 19-2 15,-1-13-3-15,4 32-3 16,-3-17 1-16,7 23-1 0,-4-22 0 16,0 3 0-16,0-12 0 15,0-1 2-15,-3-15-32 16,3 3-14-16,-4-13-102 31</inkml:trace>
  <inkml:trace contextRef="#ctx0" brushRef="#br0" timeOffset="18858.249">24144 11107 252 0,'-21'-9'93'0,"21"9"-72"0,-4 15 14 0,4-15 0 0,7 19-12 16,-3-6-3-16,14 30-5 15,-4-8 0-15,18 37-8 16,-8-12-2-16,11 21-1 0,-6-18 0 0,17 37 0 16,-11-21-2-16,18 12-2 15,-11-19 3-15,11 15 0 16,-11-21-4-16,4 13 1 15,-11-17-16-15,1-5-6 16,-8-13-29-16,-3-16-12 16,-4-3-60-1</inkml:trace>
  <inkml:trace contextRef="#ctx0" brushRef="#br0" timeOffset="19178.037">24843 11157 264 0,'-11'35'99'0,"11"-35"-77"0,-7 56 7 16,7-53-1-16,-4 50-6 15,1-12 1-15,-1 31-6 16,1-15-2-1,-1 68-9-15,1-28-2 0,-1 66 0 16,1-31-2-16,-4 47 1 16,3-41-4-16,1 37 0 15,-1-40 1-15,1 47 2 0,3-47-1 16,3 0-1-16,-3-29-2 16,4 1-1-16,-1-22-45 15,-3-7-17-15,0-18-69 16</inkml:trace>
  <inkml:trace contextRef="#ctx0" brushRef="#br0" timeOffset="19598.165">25167 11577 276 0,'-17'38'104'0,"17"-38"-81"0,3 19 5 0,1-19-4 15,6 0-1-15,-3 0 6 16,18-10-10-16,-7 4-3 16,13-22-9-16,-2 6-5 0,20-16 1 15,-10 10 0-15,21 0 1 0,-14 9-2 16,6 13-2-16,-9-1-19 15,-1 17-8-15,-7-1-17 0,-3 10-7 16,-7-6-79 0</inkml:trace>
  <inkml:trace contextRef="#ctx0" brushRef="#br0" timeOffset="19851.492">25333 12236 272 0,'0'9'104'0,"0"-9"-81"0,14 0 9 15,-14 0 1-15,11-9-6 16,-4 9 4 0,14-10-15-16,-3 1-7 15,20-4-5-15,-6 4-4 0,17-7 3 16,-6 4-2-16,6-7-1 15,-10 0 1-15,10-3-1 16,-10 0-33-16,14-19-15 0,-11 10-95 16</inkml:trace>
  <inkml:trace contextRef="#ctx0" brushRef="#br0" timeOffset="20401.593">26120 11069 228 0,'-29'-22'85'0,"29"22"-66"0,-17-31 21 0,17 25 7 0,-4-13-18 16,4 10-4-16,7-20-2 15,0 11 2-15,18-14-13 16,-7 7 4-16,17-6 2 0,-7 2-4 16,18 17 2-16,-7-1 2 15,14 20 1 1,-4-1-4-16,-3 44-1 15,-7-3-6-15,-14 19 0 16,-4-13-5-16,-18 51 0 16,1-26-1-16,-22 22-2 15,4-21 1-15,-7 31 1 16,3-23-1-16,1 11-1 16,2-23-4-16,12 10 0 0,-1-16 2 15,15-7 1-15,-4-12-2 16,25-9 0-16,-7-6 2 15,20-20 2-15,-6 4 0 16,14-13-1-16,-11-2 1 0,22-8 1 16,-11-2-6-16,10 3 1 15,-13-3-30-15,-1-7-13 0,-7 1-14 16,-6-13-3-16,-5 6-83 16</inkml:trace>
  <inkml:trace contextRef="#ctx0" brushRef="#br0" timeOffset="21688.462">23633 10336 192 0,'-11'-47'74'0,"11"47"-58"0,-4-25 23 0,4 18 4 16,0 10-8-16,0-3-1 0,4 57-2 15,0-10 0-15,10 91-17 16,-4-35-2-16,18 110-2 0,-6-53-6 16,20 123-1-16,-10-83-2 15,10 114-2-15,-7-88 1 16,8 87-1-16,-15-93 2 15,7 49 1-15,-10-77-4 0,3 24 1 16,-7-56 0-16,4-25 2 16,-7-32-1-16,-1-31-1 15,-3-9 1-15,7-35 1 16,-3-3 3-16,7-25 4 16,-4 0-6-16,14-12-2 0,-7-1 3 31,29-9 2-31,-11 3-2 15,46-12-3-15,-18 3 0 16,70-26 1-16,-31 11 1 16,88-36 3-16,-49 23-1 0,91-23 0 15,-63 23-3-15,92-13-2 16,-78 19 3-16,88-22 0 16,-74 18-1-16,71-15 1 0,-78 19-2 15,53-9-1-15,-67 15 1 16,11 0-1-16,-50 6 0 15,0 7 2-15,-35 6-1 16,-14-7-1-16,-22 14 1 16,-17-20 1-16,-14 10-3 15,-18-32 0-15,-3 16 1 0,-25-31 0 16,0 15 0-16,-21-74 2 16,3 30-1-16,-21-100 2 15,11 44-4-15,-50-134-2 16,-45-142 2-16,17 41 0 15,14 37-6-15,11 57 0 16,7 63 1 0,28 100 3-16,11 32 2 15,-18-7 1-15,14 25 0 16,-3 9 0-16,7 17 0 0,-4 8 2 16,7 14-1-16,-14 8 2 15,8 7-4-15,-33 16 0 16,15-1-1-16,-36 39-2 15,-95 36 0-15,0 4 3 0,-32 7 0 16,75-17 3-16,27-12-1 16,-109 41 2-16,61-22-4 15,-118 22-2-15,79-26-5 16,-107 58-2-16,96-39-13 16,-85 32-3-16,-84 44-65 15,66-22-28 1,54-41-3-1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23:49:33.9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21608 2575 244 0,'-14'38'93'16,"10"-7"-72"-16,0 26 7 0,4-20 0 0,0 13-4 0,0 16 1 16,0 6-1-16,0-12 0 15,-3 69-13-15,-1-23 2 0,-3 114 1 16,4-54-1-16,-4 135 0 16,0-91-1-16,-4 191 0 15,4-131-4-15,-7 191-3 16,7-157-2-16,-7 235 0 0,7-191-2 15,-7 267-1-15,7-223 3 16,0 266 0-16,3-244-4 16,8 332 1-16,-1-291 0 15,15 291 0-15,-8-294-5 16,26 303-1-16,13 26-13 16,11-125-5-1,3-86-9-15,-3-78-3 16,-7-71-4-16,-3-42-3 15,-11-59-67-15,-8-41-45 16,-3-50 65-16</inkml:trace>
  <inkml:trace contextRef="#ctx0" brushRef="#br0" timeOffset="1012.356">13744 2437 208 0,'-17'-28'79'0,"13"9"-61"0,1-12 17 0,3 15 3 16,-4 4-5-16,-3-4 1 16,3 3-11-16,1-5-1 15,3 2-13-15,0-6 3 0,7 0 4 31,11-12-2-31,6 2 2 0,8-15-7 16,14-3-1-16,28-19 0 16,25-3 2-16,3 9-1 15,29 10 0-15,6 28-1 16,-6 25 2-16,10 25 1 16,-4 22 1-16,-13 13-2 15,-15 18-1-15,-14 13-1 0,-10 3 0 16,-11-9-4-16,-14-10-1 15,-10-9-8-15,-12-10-2 0,-9-9-64 16,-8-15-28-16,-11-11-69 16</inkml:trace>
  <inkml:trace contextRef="#ctx0" brushRef="#br0" timeOffset="1532.283">13487 2005 248 0,'-21'-7'93'0,"21"7"-72"0,3-6 9 0,1 3-1 16,3-6-4-16,3-1 0 0,8-2-1 15,7-1 2-15,6-6-14 16,12-6 4-16,6-9 2 0,4-10-4 16,14 0 2-16,21-9-5 15,18-13 1-15,14-10-3 16,39-18 0-1,-43 22-3-15,106-22-1 16,8 10 3-16,24 11 3 16,10 20-4-16,-3 19 1 15,22 15-5-15,-5 19-2 16,4 12 4-16,4 13 1 16,-18 26 4-16,11 27 1 15,-25 4-5-15,-7 18-2 0,-21 25-2 16,-36 10 1-16,-20 19-2 15,-19 12-1-15,-24-9-19 16,-21 3-10-16,-14-16-23 16,-22-19-9-16,-13-12-65 15,-4-16-26-15,-7 1 30 32</inkml:trace>
  <inkml:trace contextRef="#ctx0" brushRef="#br0" timeOffset="2634.646">14824 5460 268 0,'3'-6'101'0,"-3"9"-78"0,4 3 11 16,-4-3 1-16,3 3-6 15,-3 4 1-15,0 6-4 16,-3 6-1 0,-1 9-14-16,-3 10 2 0,-7 9 3 15,-7 3-6-15,-4 4-3 16,-7 5-7-16,-3 23 0 16,0-4 0-16,3-8 2 0,7-11-1 15,8-12-1-15,6-6-2 16,8-9-1-16,6-10-1 15,8-6 3-15,10-7 0 16,7-5 1-16,8-7 0 0,2 0 0 16,5-4 0-16,10 4 2 15,7 4-3-15,7 2-2 16,7 6 2-16,-7 7 2 16,-4 6 0-16,-3 10-1 15,0 12 3 1,-3 15 2-16,-12-2 11 15,-6 0 5-15,-11-10 6 16,-10-3 4-16,-11-3-6 16,-14 0-3-16,-7 0-6 15,-7-4-2-15,-4-2-8 0,-10-7-4 16,-7 1-1-16,-15-7 1 16,-10-7-1-16,-4-8-1 15,4-7-13-15,-7-9-6 16,0-13-23-16,0-3-9 15,7-3-4-15,11-3 1 0,13-1-14 16,12-5-5-16,17-16-66 16</inkml:trace>
  <inkml:trace contextRef="#ctx0" brushRef="#br0" timeOffset="3023.224">14915 5582 264 0,'-3'6'99'0,"3"-6"-77"0,3 0 11 16,-3 0 0-16,4-3-7 16,3-3 2-16,4 0-3 15,3-4 2-15,7 1-15 16,11 0 0-16,6 5-1 0,8-2-4 16,4 6 1-16,6-3-5 15,15-3 0 1,13 6-1-16,5 0 1 15,-8 0-2-15,0 0 2 16,7 6-24-16,4-3-8 16,-1-3-43-16,-2 6-17 0,-8 4-48 31</inkml:trace>
  <inkml:trace contextRef="#ctx0" brushRef="#br0" timeOffset="3820.013">16277 6470 244 0,'4'-19'93'0,"-4"9"-72"0,0 1 7 16,0 3 0-16,3-4-6 15,-3-2-1 1,0-4-5-16,0 0 0 16,0-2-9-16,0-4 2 0,-3-3 4 15,-1-1 2-15,-3 1 0 16,-3 3 1-16,-5 7 0 16,-9 5-2-16,-1 10-1 15,-10 10-5-15,-4 12 0 16,-3 0-7-16,-1 6-1 0,4 3 0 15,4 7 0-15,3 12 0 16,4 10 2-16,4 9-1 16,6-4 2-16,4 8-2 0,7-14 2 15,3-2-2-15,11-14-1 16,7-5 1-16,15-16-1 16,9-13 6-16,12-9 6 0,3-9-2 15,-4-10 0-15,-3-12-2 16,-4-7 0-16,1-15-4 15,-1-10-3-15,-7 7 2 16,-3-4 0-16,-7 4-1 16,-8 2-2-16,-6-2 1 15,-8 6-1 1,1 6 2-16,-4 13 3 16,-4 15 4-16,-3 16 2 15,0 12-5-15,0 10-4 16,0 10 1-16,0 8 0 15,4 14 1-15,3 9 0 16,3 2-7-16,4-2 0 16,4-3 3-16,3-10 2 0,4-3-5 15,3-6 0-15,3-7-34 16,1-6-13-16,3-9-26 0,1-9-10 16,-5-7-72-1</inkml:trace>
  <inkml:trace contextRef="#ctx0" brushRef="#br0" timeOffset="4196.275">16887 6335 268 0,'-24'9'101'0,"24"-9"-78"0,3 10 11 16,1-10 1-1,6 3-6-15,5-3 1 16,9 0-6-16,12 0-1 15,6-3-12-15,7-1 4 0,1-2 3 16,10 6-8-16,10-3-1 16,4-3-5-16,0-4-3 15,-3 7 2-15,-4-3 0 16,-7-3-28-16,3 5-10 0,1-5-29 16,-1-4-13-16,1-9-64 15</inkml:trace>
  <inkml:trace contextRef="#ctx0" brushRef="#br0" timeOffset="4602.475">18489 5407 296 0,'-3'-16'112'0,"3"13"-87"0,3 0 11 16,-3 3-2-16,4 3-6 15,3 6 1-15,0 4-8 31,0 15 0-31,0 22-12 0,-4 16 1 0,1 12 1 16,-1 4-4-16,-3 18-2 16,0 16-2-16,-3-9-3 15,-4-10 3-15,0 3 0 16,3-21-4-16,4 18 1 16,4-15-2-16,3-20 0 15,0-12-38-15,3-12-15 0,5-19-28 0,2-13-11 16,4-12-33-1</inkml:trace>
  <inkml:trace contextRef="#ctx0" brushRef="#br0" timeOffset="5239.302">19156 5708 228 0,'0'-38'85'0,"0"25"-66"0,3 1 16 0,-3 6 6 16,0-1-11-16,0 7 0 15,-3 4-6-15,-4 5-3 0,-4 7-11 32,1 12 5-32,-4 3 4 0,-4 7-4 0,0-1 2 15,-3 17-4-15,0 18 2 16,3 16-2-16,4-4 0 16,7-5-3-16,7 5-1 15,7 1-5-15,7-3-3 16,7-13 0-16,4-10-1 15,3-9-3-15,4-6 2 0,10-12 3 16,8-11 3-16,6-8-4 16,1-13-1-1,-4-9 4-15,0-13 5 0,-4-16-1 16,-3-9 3-16,3-3 0 16,1-3 3-16,-5-10 2 15,-6-22-1-15,-11 4-5 0,-13-10-2 16,-15 3-6-16,-11-19-2 15,-10-6-2-15,-4 10 0 16,-10 12-5-16,-15 16 0 16,-10 15 1-16,-10 16 1 15,3 16 0-15,7 12 4 16,7 7-5-16,4 9 0 16,6 6-19-16,8-3-9 15,10-3-18 1,8 10-7-16,6-7-28 15,8-3-10-15,10 0-32 16</inkml:trace>
  <inkml:trace contextRef="#ctx0" brushRef="#br0" timeOffset="5834.648">20793 5883 272 0,'-14'6'104'0,"17"-2"-81"0,8-1 20 0,3-3 3 15,7 0-4-15,11 0-1 16,7 0-5-16,6-3 0 0,15-4-20 15,22 1-7-15,9-10-4 0,-3 7-1 16,11 0 2-16,0 2-1 16,-4 1 0-1,-10 3-6-15,-15 3 1 0,-10 0 0 0,-21 3 2 16,-7-3-28-16,-7 9-11 16,-4-2-48-16,-11 2-21 15,-2-3-43 1</inkml:trace>
  <inkml:trace contextRef="#ctx0" brushRef="#br0" timeOffset="6119.948">20828 6325 252 0,'-39'19'93'0,"39"-19"-72"0,-7 13 9 0,7-10 19 16,7-3-11-16,18 0-4 16,17-3-3-16,8-4-18 15,6 1 3-15,18-3 2 0,11-1-4 16,-1-2 0-16,-2-1-8 16,-1 4-4-16,-4-1-1 15,1 4-1 1,-4-3-18-16,-3-1-8 15,-8-2-37-15,-3-4-15 16,-3-3-65 0</inkml:trace>
  <inkml:trace contextRef="#ctx0" brushRef="#br0" timeOffset="6944.003">23435 5645 248 0,'0'-3'93'0,"4"-3"-72"0,3-7 7 15,0 4 0-15,0-1-11 16,-4 4-2 0,8-10 0-16,-4 4 1 15,3-7-9-15,1 3 11 0,0-6 8 16,-1 3-5-16,1-6-2 16,-4 3-7-16,-4-15-2 15,1 5-4-15,-4-15-1 16,-4-12 3-16,1 18 3 15,-1 10-2-15,-6-4 2 0,3 7-6 16,-7-3-1-16,-1 6 0 16,-9 3 0-16,3 3 2 15,-18 3 1-15,-21 13-1 16,14 6-1-16,7-3-1 0,-10 38 0 16,10-10 0-16,-10 32 2 31,6-17-3-31,-13 30 0 0,10-17 1 15,-21 41 0-15,14-15-2 16,-7 27 1-16,14-21 0 16,0 38 1-16,4 27-2 15,17-46 1-15,8-19-2 16,17 28 2-16,17 15-2 16,12-46-1-16,-8-22 3 0,25 12 2 15,17 0-2-15,8-18 0 16,10-13 1-16,3-16 0 15,-2-9-5-15,-8-7 1 16,-4-12 2-16,-17-6 1 16,-11 0 1-16,15-7 2 15,-11-3-3-15,7-9 0 0,7-22-1 16,-22 10 1-16,-6 2 0 16,-14-6 1-16,-4 4-2 15,-28-4 1-15,0 10 0 0,-25-7 1 16,-28-6-5-16,-14 22-1 15,-7 10-2-15,-1 15 0 16,8 16 0 0,7 12 3-16,7 16-7 15,25-9-2-15,6-10-27 16,12 9-14-16,3 4-15 16,10-9-5-16,11-7-98 15</inkml:trace>
  <inkml:trace contextRef="#ctx0" brushRef="#br0" timeOffset="8510.124">10989 5905 228 0,'-11'-12'88'0,"15"2"-69"0,0-9 8 0,-1 10-1 0,4-7-5 15,4-2 2-15,3-11-4 0,10-5-2 16,15-4-9-16,14-3 4 0,14 13 1 16,4 3 0-16,10 3 2 15,11 13-2-15,6 12 2 16,-6 16-4-16,-11 15-1 16,-7 4 0-16,-10 9 4 15,-15 0-2 1,-13 9 3-16,-15 23-6 15,-11 2-1-15,-10-6-2 16,-7 7-1-16,-10-7-3 16,-8 7 1-16,-10 2-2 15,-8-5-1-15,1-10 1 16,0-13 1-16,3-6-3 16,4-12-2-16,6-10 4 0,8-6 1 15,18-6-11 1,10-7 4-16,14-6 3 15,14-3-2-15,11-6 3 16,3 0 1-16,8 0 0 0,10 6 0 16,7 3 0-16,0 6 0 15,-3 7 0 1,-8 3 0-16,-10 3 0 16,-11 6 0-16,-6 3 2 15,-8 4-1-15,-7 2 2 16,-7 4 9-16,-10 3 7 15,-8 0-10-15,-10-7-5 16,-14 7-2-16,-15-6 0 16,-13-4-1-16,-4 7 2 0,-3-3-4 15,-15-4 0-15,-10 4 1 16,-4-7 2-16,7-9-3 16,8-9-2-16,10-7-3 15,24-6-1-15,8 0-25 16,10-6-11-16,4 3-14 15,14-13-2-15,4-12-83 16,13-10-45-16,8 1 88 16</inkml:trace>
  <inkml:trace contextRef="#ctx0" brushRef="#br0" timeOffset="9149.62">13039 6413 212 0,'-7'-9'79'0,"7"-1"-61"0,-4-2 19 16,1 5 4-16,-1-2-6 16,1 0 2-16,-5 2-10 15,-2 1-2 1,-1 3-14-16,-3 6 0 0,-3 3 2 16,-5 4-1-16,1 5 1 15,-3 7-5-15,-5 13 0 0,-2 28-3 16,-1 6 0-16,4 6-3 15,6-3-2-15,8 6 3 16,11 4 2-16,6-10-2 16,11-12-2-16,8-13-3 0,6-19 1 15,4-9 1-15,-1-13 2 16,5-15 1-16,2-13 1 16,5-10-5-16,-1-2 1 15,-3-4 2-15,-4-6 3 16,-3-15 0-16,-4-7 0 15,-3-6-3 1,-8 9 1-16,-6 3-2 16,-4 20-1-16,-3 5 9 15,-1 10 4-15,-3 13-4 16,0 12-3-16,-3 18-1 16,3 20-1-16,0 9-2 15,0 13-2-15,3-4 1 0,4 4 1 16,4 12-3-16,-1 6 0 15,4-3 1-15,1-9 2 0,2-6-19 16,-3-10-6-16,4-9-30 16,0-13-14-16,-1-12-96 15</inkml:trace>
  <inkml:trace contextRef="#ctx0" brushRef="#br0" timeOffset="9550.691">14097 5886 264 0,'-11'-6'99'0,"8"6"-77"0,-1 0 4 0,4 0-2 15,-3 3-5-15,-1 7 3 0,-3 5 1 16,0 14 1-16,4 8-13 16,-1-9 4-16,4 35 5 0,0 22-2 15,0 6 1-15,4 12-8 16,-1 4-2-16,1-13-5 15,-4-6-1 1,3-13-1-16,-3-6-2 16,0-10-2-16,0-8 1 15,0-11-26-15,0-15-9 16,-3-6-42-16,-1-19-15 16,1 0-41-1</inkml:trace>
  <inkml:trace contextRef="#ctx0" brushRef="#br0" timeOffset="9815.064">13691 6460 296 0,'-17'16'110'0,"20"-13"-86"0,1 3 11 0,3-6 1 0,3 0-5 15,12 0 2-15,2 0-5 16,4 0 0-16,4-6-16 15,7 3-5-15,10-3 0 0,11-4-4 16,4 7 0-16,-1-3-1 16,-6 6-2-16,-8 0 3 15,-6-3 0 1,-8 3-37-16,-7-7-14 16</inkml:trace>
  <inkml:trace contextRef="#ctx0" brushRef="#br0" timeOffset="11872.715">14358 8100 208 0,'0'-31'77'0,"4"12"-60"0,-4-3 15 0,0 12 4 16,0 1-9-16,0 3-1 16,0-4-6-1,-4 10-1-15,-3 0-10 16,-4 10-3-16,-3 9 0 0,-3 9 1 15,-8 6 1-15,-7 1-2 16,-3 12 1-16,-7-3-4 16,-4 9-2-16,0 13 0 15,4 12 1-15,3-2-1 16,0-4-1-16,4-6-2 0,6-10 1 16,8-6 1-16,7-12 2 15,7-4-6-15,11-9 1 16,6-6 5-16,8-6 4 15,10-7-1-15,18-3 0 0,10 0-3 16,4 0-2-16,0 4 3 16,-3-4 0-1,-1 6-1-15,1 1-2 16,-1 15-2-16,1 9 1 16,-8 10 3-1,-7 3 1-15,-6 0 1 0,-8-3 2 16,-11 3 1-16,-6 3 3 15,-11 4-1-15,-11 5 0 16,-10 1-3-16,-7-7 1 0,-4-6-4 16,-3-3 0-16,-7-6-1 15,-4-4-2-15,-7-9-2 16,-4-6-1-16,-3 0 2 16,4-4 0-16,3-8-2 15,7-7 2-15,7-7-1 16,8-2 0-16,6-7 0 0,7-6-2 15,8-9 0-15,6-10 3 0,11-3-2 16,11-3 1 0,10-3 2-16,11-3 2 15,10-13-3-15,8-16 0 0,-1-12 1 16,4 7 2-16,11-14-1 16,10-21-1-1,-3 3 1-15,-4 3 1 16,-7 0-1-16,-11-3-1 15,-10 9 1-15,-11 13 1 16,-14 12-1-16,-10 16-1 16,-15 16 3-16,-10 15 0 15,-17 13-4-15,-19 9 1 16,-10 16 0-16,4 7 0 0,-1 5-3 16,1 10 2-16,3 6-1 15,7 7-2-15,11-4-17 16,7 1-9-16,10-4-20 0,7-6-8 15,11-7-73 1</inkml:trace>
  <inkml:trace contextRef="#ctx0" brushRef="#br0" timeOffset="12752.978">15321 8918 212 0,'4'-9'79'0,"-4"0"-61"0,0 5 12 0,0-2 2 0,0-3-6 15,0 6-1-15,0-7-2 16,0 4 0-16,0 0-13 0,-4-1 3 0,1 1 1 16,-4 3 1-16,0 0 1 15,-4 3-4-15,0 3 0 16,-3 3-5-16,0 4-2 15,-4 5 2-15,-3 14 0 16,-3 8-3-16,-5 10-3 16,1 3 0-1,0 4 1-15,0-1 1 16,3 0 1-16,7 4-2 16,8-4 1-16,6 3-2 0,11-8 2 15,7-8-2-15,8-8 2 16,6-7 0-16,4-10 1 15,3-11 0 1,0-11 0-16,0-8-2 0,1-7-2 0,-1-7 3 16,0-2 0-16,1-7-1 15,-1 1-2-15,-3-7 1 16,-4-9 1-16,-7-7-1 16,-7 10 2-16,-3 3-2 15,-8 9 2-15,1 7 7 16,-4 6 5-1,0 9-3-15,-4 7 1 16,1 12-8-16,3 13-1 16,0 9 2-16,3 12 1 15,4 1-1-15,7 3-1 0,4-4-6 16,3 7 1-16,4 0 0 16,3 0 2-16,0 0-1 15,-3 0 2-15,-4-7-4 16,0-2-2-16,-3-7-47 0,0-9-19 15,-4-10-40-15,7-12-17 16,4-6-12 0</inkml:trace>
  <inkml:trace contextRef="#ctx0" brushRef="#br0" timeOffset="13208.606">16404 8940 280 0,'-10'7'104'0,"13"-7"-81"0,4 6 14 0,0-6-1 15,7 3-4-15,8 0 3 16,9-3-4-1,8 0 1-15,7-3-18 16,3-3 3-16,15-4 1 0,13-2-4 16,8 2 0-16,-4 7-8 15,-3-3-2-15,-1-3-2 16,8 5 1-16,-4-2-4 16,-3-3 0-16,-8 6-52 15,-6-7-24-15,-8 4-100 16</inkml:trace>
  <inkml:trace contextRef="#ctx0" brushRef="#br0" timeOffset="13607.827">18076 7902 288 0,'4'-18'107'0,"6"11"-83"0,-2-2 15 15,-1 9 3-15,0 0-5 16,0 6 0-16,3 7-12 15,1 15-2-15,-1 19-14 16,1 13-1-16,0 15-1 0,-4 13 1 0,0 18 0 16,-4 7-4-16,1-3-1 15,-4 15-1-15,0 1 1 16,0-10-4-16,0-16 0 16,0-12 1-16,3-10 0 15,1-9-20-15,-1-9-7 16,1-10-28-1,3-12-12-15,-4-10-89 16</inkml:trace>
  <inkml:trace contextRef="#ctx0" brushRef="#br0" timeOffset="14255.731">18852 8244 200 0,'4'-19'77'0,"-4"10"-60"0,0-7 15 0,0 10 4 16,-4 0-3-16,1 0 3 0,-4-1-7 16,0 4-3-16,-4 6-14 15,-3 4 6-15,0 5 2 0,-4 7-4 0,-3 9-1 16,4 3-5-16,-5 23 1 16,1 8-2-16,0 20 0 15,3 0-1-15,4 2 2 16,4 17-3-16,3 2 1 15,7-3-5-15,7-15-2 16,7-7 0-16,11-12-1 0,13-9 0 16,12-10 0-16,13-16 0 15,-3-12 2-15,0-13 8 16,4-9 3-16,6-10-2 16,8-8-1-16,-1-14 0 15,-2-18 4-15,-8-10-2 16,-7-3 1-1,-8 0-5-15,-6-3-3 16,-7-12-2-16,-11-13 0 0,-14 6 0 16,-14-3 1-16,-17 0-2 15,-26-9-2-15,-20-1-2 16,-11 20 1-16,0 21-4 16,-4 16-1-16,-6 22 3 15,-1 16 3-15,7 9-12 0,8 10-5 16,13-1-20-16,11 7-6 15,15-9-29-15,9-1-9 16,19-9-74 0</inkml:trace>
  <inkml:trace contextRef="#ctx0" brushRef="#br0" timeOffset="14937.621">20796 8097 248 0,'-10'-3'93'0,"10"3"-72"0,3 6 9 0,-3-6-1 0,11 3 0 15,-4 0 5-15,14 0-2 16,-3 7 1 0,17-1-18-16,-7-2 2 0,25 2 1 15,-11 0-6-15,36-6 1 16,-18 7-6-16,14-7-2 15,-14-3-2-15,18-3-3 16,-18 0 3-16,7-4 0 16,-14-2-1-16,-4 0-2 15,-10 6 1-15,-11-4 1 0,-7 7-34 16,-17 7-16-16,-1-4-8 16,-17 6-4-1,4 0-80-15</inkml:trace>
  <inkml:trace contextRef="#ctx0" brushRef="#br0" timeOffset="15278.84">20609 8740 236 0,'-10'9'88'0,"10"-9"-69"0,3 3 8 0,-3-3 1 16,4 0 0-16,-1 0 3 16,11 3 1-16,-3-3 0 15,24 0-17-15,22 10 4 0,6-4 2 16,1-3-5-16,3-3 1 16,10-3-8-16,8-3-1 15,0-4-4-15,-8 4-3 0,-3-3 0 16,-24 2 1-16,-11 1-8 15,10 0-3-15,-7 3-35 16,8-4-16-16,-12 1-18 16,8 0-4-16,-7 0-38 15</inkml:trace>
  <inkml:trace contextRef="#ctx0" brushRef="#br0" timeOffset="16164.914">23051 8003 208 0,'14'-28'79'0,"-14"28"-61"0,14-29 8 0,-11 23 1 0,8-6-14 16,-4-1-2-16,3-6-1 16,1 0 4-16,0-3-8 15,-1 1 3-15,-3-11 4 0,-3 4-1 0,-4-13 1 16,-7-12 1-16,-4 15 2 15,4 10-5-15,-11-3 1 16,4 6-5-16,-10-1 1 16,3 5-5-16,-11 8 0 15,7-3-1-15,-17 16-2 16,-22 19 1 0,15 6 1-16,7-6 3 15,-11 22 4-15,10-10-4 16,-6 35-3-16,7-16 3 15,-15 47 4-15,18-18-3 16,-7 34-1-16,11-26 0 16,3 45-1-16,8-32 0 0,13 26 0 15,4-29-2-15,21 19 1 16,-3-25-2-16,17-3-1 0,-7-19 1 16,29-6 1-16,-12-13 3 15,29-13 2-15,-14-5 1 16,11-17 2-16,-11-2 4 15,10-26 1-15,-10 4-4 16,11-32-1 0,-11 10-6-16,-1-13-1 15,-9 9-1-15,-11-5 1 16,-8 5 0-16,-24-9 1 16,0 10-5-16,-24-13 1 15,2 15 0-15,-16 7 2 16,6 3-6-16,-32 29 1 15,15-1-1-15,-18 22 2 0,14-6 1 16,4 13 1-16,6-4-38 16,12-3-14-16,6-6-38 15,14-9-16-15,1-10-34 16</inkml:trace>
  <inkml:trace contextRef="#ctx0" brushRef="#br0" timeOffset="17628.444">17237 10119 236 0,'-4'-9'88'0,"4"6"-69"0,0 3 11 0,0 0 1 0,4 6-4 15,3 3 2-15,0 10-3 16,3 9-1-16,1 10-14 16,3 19 2-16,0 15 1 15,4 12-1-15,0-5 0 16,-1-1-7-16,-3 19-2 16,-3 4-2-16,-4-10 1 15,-4-7-2-15,-3-9-1 16,0-2-2-16,0-8 1 15,0-14-19-15,0-8-7 16,0-27-109-16,4-6-8 16</inkml:trace>
  <inkml:trace contextRef="#ctx0" brushRef="#br0" timeOffset="17898.067">16997 10803 276 0,'0'12'104'0,"10"-9"-81"0,12 4 12 16,-8-7 0-16,7-7-6 15,7 7 1-15,4-6-11 16,7-3-1-16,7-1-11 16,6 1 2-16,8 3 2 15,4 3-9-15,-4 3 0 16,-4 0-2-16,1 3 0 15,-8 0 0-15,1 0 2 16,-1 0-25-16,0 0-10 16,-3-3-23-16,-7 0-7 15,-4-3-71 1</inkml:trace>
  <inkml:trace contextRef="#ctx0" brushRef="#br0" timeOffset="18230.144">18270 9890 288 0,'0'-6'107'0,"0"9"-83"0,4 13 13 15,-1 0-1-15,1 15-10 16,-1 16-1-16,1 3-5 0,0 7-1 16,-1 12-10-16,1 18-3 0,3 4-2 15,0 0-5-15,-4-6 1 16,1 6 0-16,-1 3 2 16,-3 0-3-16,0-13-2 15,4-8-23-15,-1-14-7 16,1-12-19-1,3-15-8-15,4-4-73 16</inkml:trace>
  <inkml:trace contextRef="#ctx0" brushRef="#br0" timeOffset="18706.752">18867 10075 200 0,'-15'-9'74'0,"8"9"-58"0,-7 0 18 15,7 0 6-15,-3 9-12 0,-1 1-4 32,-3 2-5-32,0 4 0 0,-4 3-10 15,4 9 6-15,0 10 2 0,3 18-3 16,1 16 2-16,3 13-3 15,3 0 0-15,4 5-3 16,7 8-1-16,7-7-5 16,15-13-3-16,13-18 2 15,11-20 0-15,7-11 5 0,0-20 3 16,3-22-2-16,11-15 2 16,4-9 3-16,-4-10 1 15,-3-1-2-15,-11-8 2 16,-11-16-4-16,-10-6-1 0,-11 2-6 15,-17 1-1-15,-15 6 1 16,-28-16 0 0,-21-2-2-16,-10 8-2 15,-4 10-6-15,-11 16-4 16,-6 18-5-16,-5 26-2 16,8 18-12-16,11 17-7 15,6 5-20-15,4 3-7 16,14 1-86-1</inkml:trace>
  <inkml:trace contextRef="#ctx0" brushRef="#br0" timeOffset="19123.258">17152 11596 224 0,'-3'0'85'0,"10"0"-66"0,7-6 21 16,-4 0 7-16,4-1-10 0,8 4 1 15,16 0-8-15,19 0-2 16,13 0-15-16,8 0-3 0,14 3-3 16,17 0-1-16,7-7-1 15,8 1 3-15,21-6 3 0,-1-7-4 16,4-10-2-16,15-2-2 16,-12 0 0-16,-6 3 0 15,-7 2 1-15,-8 11 0 16,-13 15 0-16,-22 6-11 15,-14 7-5-15,-11 9-45 16,-2-4-20 0,-1-2-77-1</inkml:trace>
  <inkml:trace contextRef="#ctx0" brushRef="#br0" timeOffset="20072.539">17600 11555 144 0,'4'-3'55'0,"-1"0"-43"0,4-3 23 0,-3 0 7 16,3-7-7-16,0-9-1 16,0-6-8-16,3-4-2 0,5-5-13 15,-1-10-2-15,3 3 1 0,5-13 0 16,6-21 2-16,18-22 0 15,14-7 0-15,14-40 0 16,10-26 2-16,36-52-5 0,18-48-3 16,17-16-3-1,21-21-3-15,-3-7 1 0,-3 48-1 0,-12 21 0 16,-20 47 0-16,-22 41-84 16,-3 35-35-16,-17 28-3 15</inkml:trace>
  <inkml:trace contextRef="#ctx0" brushRef="#br0" timeOffset="21016.181">22384 9787 292 0,'3'0'110'0,"1"6"-86"0,3 7 7 0,0-4-2 16,0 10-7-16,0 22 1 16,0-4-6-16,0-2 0 0,0 21-10 15,0-12-2-15,-3 31-1 0,-1-15-2 16,-3 31-2-16,0-22 1 0,0 12 1 15,0-18-3-15,-3-3 0 16,-1-10-28-16,1-13-13 16,-1-8-110-1</inkml:trace>
  <inkml:trace contextRef="#ctx0" brushRef="#br0" timeOffset="21263.692">22003 10383 280 0,'0'0'107'0,"10"-3"-83"0,4-10 10 0,1 7 2 15,9-10-2-15,15 3 1 16,14-2-3-16,7-4-2 16,0 0-17-16,-4 4-6 0,1 5-2 15,-1 7-3-15,1 3-2 16,-1 3 1-16,-10 3 1 15,-4 4-39 1,-3-1-16-16,-4-3-25 16,-3-2-7-16,0-1-44 15</inkml:trace>
  <inkml:trace contextRef="#ctx0" brushRef="#br0" timeOffset="21566.701">22973 9505 316 0,'3'-16'118'0,"-3"16"-92"0,4 3 11 16,-1 3-3-1,1 10-10-15,3 12-2 16,-3 10-10-16,-1 12-3 15,-3 10-5-15,0 28-1 0,0 2 1 16,0 1-2-16,0-3-2 16,0 9 1-16,0-25-1 15,0-15-3-15,7 6 0 16,4 21-27-16,-1-21-10 0,1-10-29 0,-4-21-11 16,0-7-48-1</inkml:trace>
  <inkml:trace contextRef="#ctx0" brushRef="#br0" timeOffset="22168.862">23544 9771 220 0,'4'-12'82'0,"-4"9"-64"0,0-7 2 0,0 10-4 0,0-6-7 15,0 0 2-15,0-4 3 16,0 4 3-16,0-3-9 16,0-1 9-16,0 1 5 0,0-1 6 15,-4 7 3-15,4-3-10 16,-7 12-5-16,-3 4-1 0,-4 2 1 15,-4 13-7-15,0 3-1 16,1 7-2-16,3 9-1 16,0-10-6-16,-4 29 1 15,-3 28 0-15,0 9 2 16,6 7 1-16,8-10 3 16,11-15-3-1,10-17 0-15,7-14 3 16,4-17 1-16,14-12 1 15,14-16 2-15,10-15-1 16,4-16 2-16,-3-13 0 16,-4-12 3-16,-4 3 2 0,0-9-1 15,-6-7-1-15,-8-16-1 16,-14-5-7-16,-13-1-2 16,-15 7-2-16,-15-16 1 15,-9-10-2-15,-12 4-1 0,-13 9-4 16,-11 19-2-16,-7 22-8 15,4 18-4-15,3 17 1 16,3 24 2-16,8 10-15 16,6 19-8-1,8 2-29-15,3-2-10 16,11 9-78 0</inkml:trace>
  <inkml:trace contextRef="#ctx0" brushRef="#br0" timeOffset="22529.226">22052 11192 252 0,'-25'18'96'0,"25"-18"-75"0,8 0 12 0,-8 0 2 0,17-6-6 16,-3 0 1-16,36-7-2 15,-12 4 2-15,33-13-16 16,-15 3-1-16,50-18-2 0,-25 15-4 31,43-16-2-31,45-9 2 0,-6 0 2 0,-5 6-4 16,12 0-3-16,-8 4-1 15,-7-1 1-15,-3 7-6 16,-8 3-1-16,-24 9-51 16,-21 9-20-1,-14 10-79-15</inkml:trace>
  <inkml:trace contextRef="#ctx0" brushRef="#br0" timeOffset="23133.069">22684 12192 208 0,'-4'-19'77'0,"4"19"-60"0,0-3 21 0,0 3 6 15,0 3-9-15,0 0-1 16,4 22-2-16,-1-6 0 16,1 41-17-16,-4-10 2 0,0 25 1 15,0-15-4-15,-4 53 0 16,4-23-8-16,-7 23-4 16,4-25-1-16,-1 34-1 0,4-24-3 15,7-7 2-15,-3-13 1 16,10-9 0-16,-4-10-22 15,11-15-8-15,-3-9-18 0,3-13-8 16,-3-7-62 0,3-15-46-16,-3 0 68 15</inkml:trace>
  <inkml:trace contextRef="#ctx0" brushRef="#br0" timeOffset="23881.71">23516 12637 216 0,'4'-16'82'0,"-4"16"-64"0,3-9 7 0,-3 9-1 0,4-3-6 16,-4 0-1-16,3-4 2 16,1 1 0-16,-1-6-10 0,1 2 6 15,3-18 4-15,-4 9-1 0,5-22-1 16,-1 10-5-16,0-13-2 16,-4 13-2-16,1-10 2 15,-1 7-3 1,-6-4 1-16,-1 7-5 15,-6-4 0-15,3 7-1 16,-8-3 1-16,5 2-2 16,-4 4-1-16,0 3 1 15,-4 7 1-15,4 2 1 16,-7 19 3-16,3-3-1 16,-14 23 0-16,8-4-3 0,-15 40 1 15,7-12-2-15,-10 35 2 16,10-19-4-16,-7 50 0 15,11-28 1-15,0 34 0 16,7-28 0-16,10 31 0 16,0-27 0-16,22 5 2 15,-4-24-1-15,21-1 2 0,-3-22-2 16,14-5-1-16,-8-14 5 0,12-12 4 16,-8-6 1-16,11-25 2 15,-7 6-2-15,10-28 1 16,-7-1-4-16,4-15-2 15,-10 10-2-15,-5-10-3 16,-6 10 3 0,-14-7 0-16,-4 6-1 15,-21 1 1-15,3 2-2 16,-17 14-1-16,7 5-2 16,-11 23 1-16,4-4-1 15,-15 25 0-15,12-6-9 16,-15 35-5-16,10-10-25 15,-2 0-11-15,6-3-20 0,7-9-7 16,4-7 223-16,14-21 102 16</inkml:trace>
  <inkml:trace contextRef="#ctx0" brushRef="#br0" timeOffset="24574.79">21223 12562 280 0,'0'3'107'0,"0"-3"-83"0,14 0 13 0,-14 0-1 15,14-3-2-15,0 0 5 16,22-4-11-16,-12 4-2 0,15-6-15 15,-3 3-2-15,20-4 1 0,-10 1-6 16,24-1-2-16,-13 7-1 16,6-3-1-16,-13 0 0 0,-4 6 0 15,-8 0 0-15,-2 0 0 16,-8 0-29 0,-7 0-13-1,0 0-27-15,-10 6-9 0,-4 0-60 16</inkml:trace>
  <inkml:trace contextRef="#ctx0" brushRef="#br0" timeOffset="24827.443">21350 13079 264 0,'14'6'101'0,"-14"-6"-78"0,43-6 13 16,-36 3 2-16,14-6-5 15,0 2 3-15,18-8-20 16,-7 2-7-16,24-9-6 16,-10 3-3-16,7 1 3 15,-7 2-4-15,-4 3 0 16,-7 4-23-16,-3 3-10 16,-7-4-50-16,-4 7-22 15,-4-3-8 1</inkml:trace>
  <inkml:trace contextRef="#ctx0" brushRef="#br0" timeOffset="25828.724">19149 12621 212 0,'-4'-28'79'0,"11"6"-61"0,4-25 1 16,-4 25-3-16,4-12-5 16,-1-7 1-16,1 3 5 15,-1 4 3-15,-3 9-10 16,-3 6 16-16,-4 3 10 0,-4 10-13 0,-6 6-2 15,-4 13-9-15,-4 9 0 16,-3 9-7-16,-4 10-3 16,-3 6-1-1,-4 0-1-15,-3 3 0 16,3 3 0-16,7 4-3 16,8 2 0-16,10-6 2 15,14-5 2-15,10-11 2 16,8-9 1-16,10-6-2 15,8-9 1-15,17-4 0 16,14 1 3-16,3-10-1 0,-2 12 2 16,-8 1-4-16,0 6 0 15,0 6 1-15,-7 3 0 16,-8 0 0-16,-9 10 0 16,-11 2 4-16,-11 8 3 15,-11 14 0-15,-10-2 3 16,-10-4-9-1,-8-2-3-15,-7-1 0 16,-3-3 1-16,-11-3-4 16,-6-3 1-16,-12 0 0 0,-6-3 2 15,-1-10-1-15,8-6-1 16,3-12-2-16,7-7 1 16,7-9 1-16,7-7 2 15,8-5-6-15,6-7-1 0,11-13-1 16,3 1 2-16,11-23 2 15,8-15 3-15,9-9-2 16,12-10 0-16,9-19 3 16,8-15 1-16,0-1-1 15,-3-9-2-15,-8-3 1 16,-7 10 1-16,-7 12-1 0,-6 9-1 16,-8 10 1-16,-7 12-1 15,-7 13 0-15,-4 16 0 16,-6 18 0-16,-4 19 0 15,-11 19 0-15,-7 19 0 16,-3 3 0-16,-4 6 0 16,0 1-5-1,4-1-1-15,7-3-19 16,7 0-7-16,6-3-12 16,8 0-3-16,14 0-9 0,15 6-3 15,13 10-58 1</inkml:trace>
  <inkml:trace contextRef="#ctx0" brushRef="#br0" timeOffset="26502.868">20345 12998 176 0,'10'-41'68'0,"-10"19"-52"0,0-13 23 16,0 17 8-16,-3 5-11 16,-4-6-3-16,0 0-8 15,-4 4-4-15,-3-1-11 0,0 0 5 0,-4 7 4 16,-3 6-1-16,0 6-1 15,0 13-3-15,-4 12-1 16,0 16-3-16,1 3 1 16,-1 12-6-16,4 7-3 15,3 13-1-15,4 2-1 16,7-9 0 0,7-3 0-16,7-12 0 15,7-20 0-15,4-2 0 16,6-16 0-16,12-10 2 15,3-15 1-15,-1-16 3 0,1-16 3 16,-4-6 0-16,-6-6 0 16,-5 0-3-16,-6 0-1 15,-7-7-1-15,-8-8 0 16,-3-4-2-16,0 6-2 0,0 13 5 16,0 9 1-16,0 10 4 15,0 9 4-15,0 12-2 16,4 16 1-16,-1 20-5 15,1 8 0-15,3 10-3 16,0 3 2 0,3 6-2-16,1 16 0 15,0 7-6-15,3 5 1 16,0-9 0-16,0-3 2 16,0-6-3-16,4-10-2 15,-4-6-14-15,0-9-4 16,-4-7-18-16,1-6-7 15,-4-3-18-15,-3-3-5 0,-4 0-82 16,3-3-39 0,-6-1 97-16</inkml:trace>
  <inkml:trace contextRef="#ctx0" brushRef="#br0" timeOffset="26891.648">19050 14211 280 0,'-11'22'104'0,"18"-19"-81"0,8 7 7 0,-5-7-1 16,4-3-3-16,11-3 2 16,10-4-11-16,18-2-3 0,21 0-8 15,7-1 7-15,11-2 6 0,21-4-6 0,7-3 0 16,-4-3-5-16,15-9-3 16,3-4-2-16,-11-9-3 15,-10-6 1-15,-3-3 1 31,-8 6-1-31,-14 6-1 0,-14 13-46 16,-28 12-19-16,-7 7-53 16,-11 18-67-1,-3-3 57-15</inkml:trace>
  <inkml:trace contextRef="#ctx0" brushRef="#br0" timeOffset="27662.348">20154 14380 288 0,'-17'-47'107'0,"13"29"-83"0,-3-1 8 0,3 12 1 16,1 4-10-16,-1 3-1 16,-3 7-10-16,-3 8-3 15,-4 10-5-15,-4 7 2 0,-3 2 0 16,-7 1 2-16,3 2 2 16,0 4-3-16,1 0-2 0,6 3-2 15,4 0-3-15,3-4-2 0,8-8-1 16,6-1-1-16,4-9 3 15,7-9 0-15,4-7 1 16,7-6 0-16,3-6 0 16,4-4 0-16,10 1 0 15,11-1 0 1,10 7 0-16,8 6 0 16,-4 10 0-16,-7 6 2 15,-4 6 1-15,-3 3-1 16,-7 3-2-16,-7 4 5 15,-11-4 1-15,-7 1 6 16,-10-4 5-16,-11 6-7 16,-7-2-1-16,-4-1-7 0,-6 4-2 15,-8-1 0-15,-10 4 0 16,-8-4 0-16,-6-6 0 16,0-6 0-16,3-9 2 15,10-4-3-15,1-15 0 16,7-7-1-16,10-9-2 15,8-6 0-15,6-9 3 0,8-7 0 16,10-19 1-16,7-25 2 16,7-3 1-16,4-6 7 15,-4-13 6-15,-3-6-8 0,-7 13-2 16,-11 3-4-16,-14 9 1 16,-11 0-2-1,-10 6 2-15,-8 22-4 16,1 19 0-16,0 22-4 15,3 19 1-15,4 13-11 16,0 5-3-16,3 7-13 16,11 0-3-16,7 0-24 15,3-3-8-15,15-3-80 16</inkml:trace>
  <inkml:trace contextRef="#ctx0" brushRef="#br0" timeOffset="28356.182">22430 14136 236 0,'-4'-6'90'0,"4"6"-70"0,11-10 15 0,-8 7 2 16,8-3-10-16,-4 3-3 15,18-4-6-15,-4 4-1 16,35-9-9-16,-10 9 1 0,28-13 4 16,-14 3-3-16,49-18 0 15,-24 9-2-15,24-22 0 16,-20 10-4-16,27-10-3 0,-24 9 0 16,0 4-1-16,-18 6-3 15,-14 6 0-15,-11 3-42 16,-14 4-18-16,-7 2-80 15</inkml:trace>
  <inkml:trace contextRef="#ctx0" brushRef="#br0" timeOffset="29064.451">23103 14183 260 0,'-28'-3'99'0,"28"3"-77"0,-14-10 11 0,14 7 0 0,-3 0-14 15,-1 3-1-15,-3 6-4 16,0-3-1-1,-4 16-7-15,4 0-2 0,-3 22 2 16,-1-10-1-16,1 10 0 16,-1-7-3-16,0 7 1 15,4-6-2-15,4 2-1 16,-1-5-2-16,8-4 1 16,-4-3-1-16,10-12 0 15,1 5 2-15,21-18 0 0,-4 7-3 16,25-14 2-16,-11 7-1 15,15 0 0-15,-12 0 4 16,8 10 1-16,-7-10-4 0,4 19 1 16,-8-7 2-1,-7 19 1-15,-3-5 1 16,-11 11 0-16,-3-5 6 16,-15 5 4-16,1-9-7 15,-15 1-4-15,1 2-5 16,-11 0 1-16,3-6 1 15,-14 0 2 1,4-6-1-16,-11-6-1 0,7 3-2 16,1-13 1-16,2 0-1 15,12-13-2-15,3 4 3 0,10-38 0 16,1 10-2-16,13-32 0 16,-3 13 4-16,11-48 1 15,-4 20 0-15,-3-20-2 16,-1 17 1-16,-13-7-1 15,-1 16 2-15,-14-1 1 16,4 23-1-16,-14 12 1 0,7 10-4 16,-7 18 0-16,3 1-1 15,0 12-2-15,4 0-17 0,4 3-7 16,2 0-34-16,5-3-15 16,3 0-47-1</inkml:trace>
  <inkml:trace contextRef="#ctx0" brushRef="#br0" timeOffset="30082.859">26508 11373 228 0,'-11'-15'85'0,"11"15"-66"0,-10-13 8 0,10 7-2 16,-4 3-7-16,1-3 0 15,-1-1-2-15,0 4 0 16,-3 0-8-16,0 0-1 0,-3 3 3 16,-1 0 0-16,-6 16 2 15,2-1-2-15,-6 26 1 0,4-6-6 16,-19 18-1-16,8-6-2 15,-18 41-2-15,11-19 1 16,-11 25-1-16,11-19 0 16,0 22 0-16,6-22 0 15,19 10 0-15,-1-16-5 16,25-16 1 0,0-9 4-16,18-25 4 15,-4-3-1-15,18-26 0 0,-10-2 1 16,20-16 0-16,-10 9 0 15,17-38 0-15,-13 13-2 16,-1-28 1-16,-7 13-4 16,-6-17 0-16,-8 7 1 15,-7-21 2-15,-3 14-1 0,-15-11 2 16,1 14-4-16,-18-8 0 16,3 15 1-16,-7 6 2 15,4 10 5-15,0 22 4 16,4 3-2-16,6 31 2 15,1-3 5-15,6 44 4 16,1-9-8 0,13 31-2-16,-3-13-6 15,11 45-3-15,-7-26-3 16,10 25 1-16,-7-24-1 16,11-1 0-16,-7-12-18 15,10-13-7-15,-7-9-28 16,11-16-12-16,-7-7-84 15</inkml:trace>
  <inkml:trace contextRef="#ctx0" brushRef="#br0" timeOffset="30414.869">27040 11261 236 0,'-28'3'90'0,"28"-3"-70"0,-10 3 17 15,10-3 4-15,0 0-13 16,0 0-4-16,10-3 2 15,1 3 3-15,13-7-16 0,-2 1-3 16,13-6-2-16,-3 2-4 0,6-5-3 16,-6 5-3-16,7 4 1 15,-7 0-30-15,-4 2-14 0,-3 4-101 16</inkml:trace>
  <inkml:trace contextRef="#ctx0" brushRef="#br0" timeOffset="30630.976">27055 11715 276 0,'-11'16'104'0,"11"-16"-81"0,25 0 14 0,-18 0 1 16,14-9-11-16,-3 2-1 15,20-15-15-15,-6 3-4 16,28-12-5-16,-11 6-2 0,18-3 3 15,-14 3-20-15,7 0-8 0,-14 3-47 16,4-3-21-16,20-4-26 16</inkml:trace>
  <inkml:trace contextRef="#ctx0" brushRef="#br0" timeOffset="31240.263">27781 10935 260 0,'-7'-10'96'0,"7"10"-75"0,-3-28 10 15,3 22-2 1,0-10-6-16,0 3 0 16,0-12-3-16,0 3-1 15,7-22-10-15,0 4 3 0,17-32 2 16,-2 9-1-16,24-9 2 15,-11 9-2-15,14 0 2 16,-10 7-8-16,3 21-4 0,-6 7 2 16,-5 25 1-16,-2 0 6 15,-12 44 3-15,-3-10-8 16,-10 41-4-16,-1-19-2 16,-17 54-1-16,4-25 0 0,-19 30 2 15,8-27-1-15,-7 50-1 16,3-28-2-16,8 9 1 31,3-26-1-31,17-5-2 0,1-19 5 16,24-19 1-16,-7-6 2 15,28-32 0-15,-10-3 0 16,42-40 2-16,-14 3-5 0,15-7-3 16,-15 4-6-1,10-1 0-15,-13 7-36 0,6 3-15 16,-13 3-47-16,-8 3-21 0,-3-3 2 15</inkml:trace>
  <inkml:trace contextRef="#ctx0" brushRef="#br0" timeOffset="32415.878">25612 10461 224 0,'3'-19'85'0,"-3"19"-66"0,25 72 21 0,-18-62 4 16,7 40-13-16,-3-9-4 15,6 84-6-15,-3-28-4 16,1 95-9-16,-5-45-5 0,1 91 0 16,-4-62 0-16,0 72 1 15,0-63 2-15,3 43 1 0,-3-58-3 16,4-4-1-16,0-34-3 15,3-4-1-15,0-28 1 16,4-12 0-16,-4-12 0 16,3-20 0-16,-3-9 0 15,8-19 0-15,-5-6 4 0,18-22 2 16,-6 0 0-16,24-19-1 16,-11 4-3-16,39-23 1 0,-17 7 0 15,56-29 1-15,-32 10 2 16,70-19 1-16,-34 16 1 15,66-16 0-15,-45 15-4 16,74-21-1-16,-57 19-1 16,71-32-2-1,-67 25 1-15,49-3 1 16,-56 16-3-16,31 6 0 16,-45 10 1-16,-8 12 2 15,-31 6-3-15,-3 7 0 16,-26-1 3-16,-6 7 1 15,-15-3 1-15,-10-7 0 16,-7 4 2-16,-11-16 3 0,-7 3-4 16,-14-44-1-16,0 19-2 15,-17-41-2-15,3 16-2 16,-25-78 1-16,7 37 1 16,-38-97 2-16,13 53-1 0,-24-113-1 15,21 76-4-15,0-66 0 31,11 75 0-31,10-19 2 0,-10-38 1 16,10 76 3-16,11 50 1 16,-4 25 1-16,1 29-5 15,-5 18-1-15,-6 15 3 16,-7 11 1-16,-8 15 0 16,-6 6 1-16,14-3-4 15,-32 18 0-15,-25 14-1 0,-25 5-2 16,-6 10 3-16,-36 1 2 15,-7 5-2-15,-35 0-2 16,-4 13-16-16,-24 19-7 16,10 6-3-16,-14 3 0 15,18-3-12-15,17 3-6 16,36 0-90-16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0FD5-5136-4AB1-A43B-E84B6EB7FE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1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3.3: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THE PROPERTIES TOGETHER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  <m:d>
                        <m:d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8C8B3FD-5F7A-4DE0-8C84-A6232D045D05}"/>
                  </a:ext>
                </a:extLst>
              </p14:cNvPr>
              <p14:cNvContentPartPr/>
              <p14:nvPr/>
            </p14:nvContentPartPr>
            <p14:xfrm>
              <a:off x="3952080" y="381960"/>
              <a:ext cx="6576480" cy="5306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8C8B3FD-5F7A-4DE0-8C84-A6232D045D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2720" y="372600"/>
                <a:ext cx="6595200" cy="532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364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calculate the value of an unknown term of a multistep equation through the combination of like-terms.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7C4115-E603-447D-A1A5-7AF1E972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C38396-85C5-4DE1-BA50-52540B40A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193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7651E0-918D-4FEE-AA56-F9008358E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7057" y="516835"/>
            <a:ext cx="3909742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Opposites (Inverse Operations)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CAB90E-3C70-4BE2-813C-D8C961F5205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627635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743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𝑹𝒆𝒗𝒊𝒆𝒘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10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79DB3E-5D5B-4D76-A4DC-96B2DDD19C4B}"/>
                  </a:ext>
                </a:extLst>
              </p:cNvPr>
              <p:cNvSpPr txBox="1"/>
              <p:nvPr/>
            </p:nvSpPr>
            <p:spPr>
              <a:xfrm>
                <a:off x="202563" y="978614"/>
                <a:ext cx="1638975" cy="1050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79DB3E-5D5B-4D76-A4DC-96B2DDD19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978614"/>
                <a:ext cx="1638975" cy="1050288"/>
              </a:xfrm>
              <a:prstGeom prst="rect">
                <a:avLst/>
              </a:prstGeom>
              <a:blipFill>
                <a:blip r:embed="rId3"/>
                <a:stretch>
                  <a:fillRect b="-6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AAA407-608E-456F-9B8E-3746B32D435F}"/>
                  </a:ext>
                </a:extLst>
              </p:cNvPr>
              <p:cNvSpPr txBox="1"/>
              <p:nvPr/>
            </p:nvSpPr>
            <p:spPr>
              <a:xfrm>
                <a:off x="202563" y="3648183"/>
                <a:ext cx="25338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+4=11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AAA407-608E-456F-9B8E-3746B32D4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3648183"/>
                <a:ext cx="2533835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A01230-F492-408B-8F28-82FCE4D6478D}"/>
                  </a:ext>
                </a:extLst>
              </p:cNvPr>
              <p:cNvSpPr txBox="1"/>
              <p:nvPr/>
            </p:nvSpPr>
            <p:spPr>
              <a:xfrm>
                <a:off x="6221506" y="978614"/>
                <a:ext cx="23058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A01230-F492-408B-8F28-82FCE4D64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506" y="978614"/>
                <a:ext cx="230582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AFE51D-C53B-436F-A2AF-90BCF1EEA38F}"/>
                  </a:ext>
                </a:extLst>
              </p:cNvPr>
              <p:cNvSpPr txBox="1"/>
              <p:nvPr/>
            </p:nvSpPr>
            <p:spPr>
              <a:xfrm>
                <a:off x="6221506" y="3631169"/>
                <a:ext cx="281756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−12=21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AFE51D-C53B-436F-A2AF-90BCF1EEA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506" y="3631169"/>
                <a:ext cx="2817566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330AC0D-113B-4163-A9AD-95BDD3612AAE}"/>
                  </a:ext>
                </a:extLst>
              </p14:cNvPr>
              <p14:cNvContentPartPr/>
              <p14:nvPr/>
            </p14:nvContentPartPr>
            <p14:xfrm>
              <a:off x="101520" y="984600"/>
              <a:ext cx="9191520" cy="49093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330AC0D-113B-4163-A9AD-95BDD3612AA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2160" y="975240"/>
                <a:ext cx="9210240" cy="492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8" y="72728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015" y="682791"/>
            <a:ext cx="8544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0015" y="1583687"/>
            <a:ext cx="113308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Simplify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417572" y="199562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Distributive Property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7572" y="3173518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Combine Like-Terms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5" y="3821969"/>
            <a:ext cx="106849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Should It Stay or Should It Go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015" y="4837632"/>
            <a:ext cx="95107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Solve for Variable</a:t>
            </a:r>
          </a:p>
        </p:txBody>
      </p:sp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6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3x + 4 = 13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27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09594B5-D3D3-4DE6-A4CB-C078E7D3191A}"/>
                  </a:ext>
                </a:extLst>
              </p14:cNvPr>
              <p14:cNvContentPartPr/>
              <p14:nvPr/>
            </p14:nvContentPartPr>
            <p14:xfrm>
              <a:off x="4869360" y="864000"/>
              <a:ext cx="2027160" cy="4147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09594B5-D3D3-4DE6-A4CB-C078E7D319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60000" y="854640"/>
                <a:ext cx="2045880" cy="416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+6=16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4FCFFA9-E334-4124-9ADA-4009767A7D58}"/>
                  </a:ext>
                </a:extLst>
              </p14:cNvPr>
              <p14:cNvContentPartPr/>
              <p14:nvPr/>
            </p14:nvContentPartPr>
            <p14:xfrm>
              <a:off x="4841280" y="617760"/>
              <a:ext cx="2864160" cy="4905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4FCFFA9-E334-4124-9ADA-4009767A7D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31920" y="608400"/>
                <a:ext cx="2882880" cy="492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6C26A15-9837-456C-8F76-8AB5CBC5CF11}"/>
                  </a:ext>
                </a:extLst>
              </p14:cNvPr>
              <p14:cNvContentPartPr/>
              <p14:nvPr/>
            </p14:nvContentPartPr>
            <p14:xfrm>
              <a:off x="3441600" y="552240"/>
              <a:ext cx="5823360" cy="4470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6C26A15-9837-456C-8F76-8AB5CBC5CF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32240" y="542880"/>
                <a:ext cx="5842080" cy="448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ABC9D56-054B-4A84-A47A-E9333FFA0D6A}"/>
                  </a:ext>
                </a:extLst>
              </p14:cNvPr>
              <p14:cNvContentPartPr/>
              <p14:nvPr/>
            </p14:nvContentPartPr>
            <p14:xfrm>
              <a:off x="3808800" y="430560"/>
              <a:ext cx="6406200" cy="5466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ABC9D56-054B-4A84-A47A-E9333FFA0D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99440" y="421200"/>
                <a:ext cx="6424920" cy="548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147</Words>
  <Application>Microsoft Office PowerPoint</Application>
  <PresentationFormat>Widescreen</PresentationFormat>
  <Paragraphs>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CHAPTER 3.3:  USING THE PROPERTIES TOGETHER</vt:lpstr>
      <vt:lpstr>PowerPoint Presentation</vt:lpstr>
      <vt:lpstr>Use Opposites (Inverse Operations)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7</cp:revision>
  <dcterms:created xsi:type="dcterms:W3CDTF">2019-12-28T00:10:28Z</dcterms:created>
  <dcterms:modified xsi:type="dcterms:W3CDTF">2019-12-28T23:50:27Z</dcterms:modified>
</cp:coreProperties>
</file>